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3"/>
  </p:sldMasterIdLst>
  <p:sldIdLst>
    <p:sldId id="256" r:id="rId4"/>
    <p:sldId id="257" r:id="rId5"/>
    <p:sldId id="265" r:id="rId6"/>
    <p:sldId id="267" r:id="rId7"/>
    <p:sldId id="268" r:id="rId8"/>
  </p:sldIdLst>
  <p:sldSz cx="12192000" cy="6858000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21" d="100"/>
          <a:sy n="121" d="100"/>
        </p:scale>
        <p:origin x="744" y="17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CDC508-2B6B-1947-BAF4-68912FCEF6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637992-B986-B348-94F7-5FBE05465B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6C8D9A5-3510-B94A-80E9-6A7FAED34E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E1CBF-F3F6-EF4F-92C2-5AF60A642A9F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68024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9D97B1-9FC8-A54D-8503-7E272331ED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D5734F-EF76-124B-9003-F87F684E05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C246CF-ACB4-D148-A07E-62D8D10221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19700-601F-A248-9FB6-E7E2C42724F5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50633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7AB671-E889-0A45-8F24-ABFA6E69AC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629DB9-DB29-4546-9871-978A19F9A8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DB28DF-D109-2E40-9783-937293C81A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2FD50-1DD7-CA4B-A966-315C8B9D100F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13548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DF3F4A-7F9C-D24F-9AAF-71897E69F5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A75BAC-39DE-2E42-ADFD-AB6C042B9C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FE7037B-E227-5B40-B8D5-54909CCD52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9F537-3FFF-BB47-B393-2BBB2F2F126D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58204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A24FE2A-3294-804F-AC53-8FD943CC71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242036-F227-914D-AD7E-1F797A3904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0DC095-237B-924B-90B2-C457F8D119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294D4-FBB2-B44A-9DAE-CF801DD2828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343537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B0FE67-0A74-CD40-B7DA-47EC254B8F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85049E-5049-C642-A0F8-760D6D8B26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4823BE-21CA-4849-BC5C-DB0D44ED12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D70E5-69E2-D94F-BE04-DAEA9CD70ED1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95849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3986C2C-45A2-2749-B755-11458A97BB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B79EF39-033A-FA40-8547-247307B819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ED27615-C0F9-DF4F-8D60-82D60D5B01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E440B-9D8A-0F40-B4BE-218933AE7C3F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911372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B2B28E3-4A24-0A4D-A1E6-8DCAC3B0BB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36F7CBC-B745-604A-AFD3-05B59B4166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CE2D819-D242-2741-B861-ED7A740411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A4C51-7F84-C34D-B4E2-D0E9B2584261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17455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210D608-6D4D-4A4C-814C-55A82F66E9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40CBF4E-E048-2B49-865F-5EBACA7D66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3763961-7E6B-3E47-8AE3-B37BC37653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BC001-5D7F-C645-9ED3-0D53C8DDA6BC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85548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ABAABC-AAEA-414D-97A6-5EFC41221D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8E8504-A4A6-9C41-8F2E-A0DB4F09A5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823260-A533-5043-BA61-FD001C4E18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D5ADE-341E-624B-817A-7CBC51C513E7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96394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F3C540-E9DD-C046-9D42-B1006237FA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C87AF7-F3A9-974D-AF4A-C709EDAC96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E7523B-2CAA-5D45-9160-00B2693ED2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E82E4-2286-6042-93CF-F7FE4128A06C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91035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20703A5-66A4-D744-AD8D-164614CB15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CBE265E-C93C-8E4C-91CF-1567B72EF8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911F1ED-DD9B-C543-A249-85D90CEE74B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E174C95-E919-9440-895F-82F3DAFC34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8626EAE-6C73-C44E-A62B-09950617CCB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EEB9F1BC-3843-9C48-9C2C-0D44F17C30D1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au/url?sa=i&amp;rct=j&amp;q=&amp;esrc=s&amp;source=images&amp;cd=&amp;cad=rja&amp;uact=8&amp;ved=0ahUKEwiyleLX7IfNAhUhUKYKHYchB60QjRwIBw&amp;url=http%3A%2F%2Fforums.digitalspy.co.uk%2Fshowthread.php%3Fp%3D72932193&amp;bvm=bv.123325700,d.dGY&amp;psig=AFQjCNGY2H3kDWK0JY9pjHW54lE_soZWfQ&amp;ust=1464905576136789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http://img2.wikia.nocookie.net/__cb20130510223055/bigbrotheruk/images/7/7e/Big_Brother_Eye_template.png">
            <a:hlinkClick r:id="rId3"/>
            <a:extLst>
              <a:ext uri="{FF2B5EF4-FFF2-40B4-BE49-F238E27FC236}">
                <a16:creationId xmlns:a16="http://schemas.microsoft.com/office/drawing/2014/main" id="{A7CB8BAA-FA93-B040-ABA2-127463A59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628775"/>
            <a:ext cx="820896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Content Placeholder 1">
            <a:extLst>
              <a:ext uri="{FF2B5EF4-FFF2-40B4-BE49-F238E27FC236}">
                <a16:creationId xmlns:a16="http://schemas.microsoft.com/office/drawing/2014/main" id="{3F6DB535-C563-AD4B-8141-4C7321B91D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6188" y="658813"/>
            <a:ext cx="4641850" cy="619918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81616D74-E038-DB47-BD2F-5D6AA9CE22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Section 146</a:t>
            </a:r>
          </a:p>
        </p:txBody>
      </p:sp>
      <p:sp>
        <p:nvSpPr>
          <p:cNvPr id="15362" name="Content Placeholder 1">
            <a:extLst>
              <a:ext uri="{FF2B5EF4-FFF2-40B4-BE49-F238E27FC236}">
                <a16:creationId xmlns:a16="http://schemas.microsoft.com/office/drawing/2014/main" id="{5E251B7A-D852-2348-BE68-A7DC80F32B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AU" altLang="en-US" sz="2000"/>
              <a:t>In deciding an appeal against a decision on a question of law only, the appeal tribunal may—</a:t>
            </a:r>
          </a:p>
          <a:p>
            <a:pPr marL="0" indent="0">
              <a:buFontTx/>
              <a:buNone/>
            </a:pPr>
            <a:r>
              <a:rPr lang="en-AU" altLang="en-US" sz="2000"/>
              <a:t>(a) confirm or amend the decision; or</a:t>
            </a:r>
          </a:p>
          <a:p>
            <a:pPr marL="0" indent="0">
              <a:buFontTx/>
              <a:buNone/>
            </a:pPr>
            <a:r>
              <a:rPr lang="en-AU" altLang="en-US" sz="2000"/>
              <a:t>(b) set aside the decision and substitute its own decision; or</a:t>
            </a:r>
          </a:p>
          <a:p>
            <a:pPr marL="0" indent="0">
              <a:buFontTx/>
              <a:buNone/>
            </a:pPr>
            <a:r>
              <a:rPr lang="en-AU" altLang="en-US" sz="2000"/>
              <a:t>(c) set aside the decision and return the matter to the tribunal or other entity who made the decision for reconsideration—</a:t>
            </a:r>
          </a:p>
          <a:p>
            <a:pPr marL="0" indent="0">
              <a:buFontTx/>
              <a:buNone/>
            </a:pPr>
            <a:r>
              <a:rPr lang="en-AU" altLang="en-US" sz="2000"/>
              <a:t>(i) with or without the hearing of additional evidence as directed by the appeal tribunal; and</a:t>
            </a:r>
          </a:p>
          <a:p>
            <a:pPr marL="0" indent="0">
              <a:buFontTx/>
              <a:buNone/>
            </a:pPr>
            <a:r>
              <a:rPr lang="en-AU" altLang="en-US" sz="2000"/>
              <a:t>(ii) with the other directions the appeal tribunal considers appropriate; or</a:t>
            </a:r>
          </a:p>
          <a:p>
            <a:pPr marL="0" indent="0">
              <a:buFontTx/>
              <a:buNone/>
            </a:pPr>
            <a:r>
              <a:rPr lang="en-AU" altLang="en-US" sz="2000"/>
              <a:t>(d) make any other order it considers appropriate, whether or not in combination with an order made under paragraph (a), (b) or (c).</a:t>
            </a:r>
          </a:p>
          <a:p>
            <a:pPr marL="0" indent="0">
              <a:buFontTx/>
              <a:buNone/>
            </a:pPr>
            <a:endParaRPr lang="en-AU" altLang="en-US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60758E1A-C3DA-174B-B06A-D0C7C46C09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Section 147</a:t>
            </a:r>
          </a:p>
        </p:txBody>
      </p:sp>
      <p:sp>
        <p:nvSpPr>
          <p:cNvPr id="16386" name="Content Placeholder 1">
            <a:extLst>
              <a:ext uri="{FF2B5EF4-FFF2-40B4-BE49-F238E27FC236}">
                <a16:creationId xmlns:a16="http://schemas.microsoft.com/office/drawing/2014/main" id="{1A2B08EF-8D3B-1E4E-A634-602CDBE9A7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AU" altLang="en-US" sz="2400"/>
              <a:t>(1)	This section applies to an appeal before the appeal tribunal against a decision on a question of fact only or a question of mixed law and fact. </a:t>
            </a:r>
          </a:p>
          <a:p>
            <a:pPr marL="0" indent="0">
              <a:buFontTx/>
              <a:buNone/>
            </a:pPr>
            <a:r>
              <a:rPr lang="en-AU" altLang="en-US" sz="2400"/>
              <a:t>(2) The appeal must be decided by way of rehearing, with or without the hearing of additional evidence as decided by the appeal tribunal. </a:t>
            </a:r>
          </a:p>
          <a:p>
            <a:pPr marL="0" indent="0">
              <a:buFontTx/>
              <a:buNone/>
            </a:pPr>
            <a:r>
              <a:rPr lang="en-AU" altLang="en-US" sz="2400"/>
              <a:t>(3) In deciding the appeal, the appeal tribunal may— </a:t>
            </a:r>
          </a:p>
          <a:p>
            <a:pPr marL="457200" lvl="1" indent="0">
              <a:buFontTx/>
              <a:buNone/>
            </a:pPr>
            <a:r>
              <a:rPr lang="en-AU" altLang="en-US" sz="2400"/>
              <a:t>(a)	confirm or amend the decision; or </a:t>
            </a:r>
          </a:p>
          <a:p>
            <a:pPr marL="457200" lvl="1" indent="0">
              <a:buFontTx/>
              <a:buNone/>
            </a:pPr>
            <a:r>
              <a:rPr lang="en-AU" altLang="en-US" sz="2400"/>
              <a:t>(b)	set aside the decision and substitute its own decision.</a:t>
            </a:r>
          </a:p>
          <a:p>
            <a:pPr marL="0" indent="0">
              <a:buFontTx/>
              <a:buNone/>
            </a:pPr>
            <a:r>
              <a:rPr lang="en-AU" altLang="en-US" sz="2400"/>
              <a:t> </a:t>
            </a:r>
          </a:p>
          <a:p>
            <a:pPr marL="0" indent="0">
              <a:buFontTx/>
              <a:buNone/>
            </a:pPr>
            <a:endParaRPr lang="en-AU" altLang="en-US"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Content Placeholder 3">
            <a:extLst>
              <a:ext uri="{FF2B5EF4-FFF2-40B4-BE49-F238E27FC236}">
                <a16:creationId xmlns:a16="http://schemas.microsoft.com/office/drawing/2014/main" id="{FA721F41-4D4B-9A41-A95D-AEA4679B0E4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3438" y="692150"/>
            <a:ext cx="7985125" cy="598963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A4DC6F2E624445AA8DC8742E6AB49A" ma:contentTypeVersion="12" ma:contentTypeDescription="Create a new document." ma:contentTypeScope="" ma:versionID="f87103ae6e2195693bb3073a12bf8e4a">
  <xsd:schema xmlns:xsd="http://www.w3.org/2001/XMLSchema" xmlns:xs="http://www.w3.org/2001/XMLSchema" xmlns:p="http://schemas.microsoft.com/office/2006/metadata/properties" xmlns:ns2="4ad3dc22-aa0e-4099-807a-0c1c4fb73ccc" xmlns:ns3="8f5a6fad-05a1-4ef7-8ee5-9f2e981853c0" targetNamespace="http://schemas.microsoft.com/office/2006/metadata/properties" ma:root="true" ma:fieldsID="77e2db3b951a4a1433c94d0f8f67597a" ns2:_="" ns3:_="">
    <xsd:import namespace="4ad3dc22-aa0e-4099-807a-0c1c4fb73ccc"/>
    <xsd:import namespace="8f5a6fad-05a1-4ef7-8ee5-9f2e981853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d3dc22-aa0e-4099-807a-0c1c4fb73c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5a6fad-05a1-4ef7-8ee5-9f2e981853c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38B110-E05D-4FD2-83AB-5F78CD66DB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d3dc22-aa0e-4099-807a-0c1c4fb73ccc"/>
    <ds:schemaRef ds:uri="8f5a6fad-05a1-4ef7-8ee5-9f2e981853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B30BD3-7E27-4D89-B98D-B4AC976BD8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235</Words>
  <Application>Microsoft Macintosh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Default Design</vt:lpstr>
      <vt:lpstr>PowerPoint Presentation</vt:lpstr>
      <vt:lpstr>PowerPoint Presentation</vt:lpstr>
      <vt:lpstr>Section 146</vt:lpstr>
      <vt:lpstr>Section 147</vt:lpstr>
      <vt:lpstr>PowerPoint Presentation</vt:lpstr>
    </vt:vector>
  </TitlesOfParts>
  <Company>Department of Justice and Attorney-General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spencercx</dc:creator>
  <cp:lastModifiedBy>Catherine Hutchinson</cp:lastModifiedBy>
  <cp:revision>21</cp:revision>
  <dcterms:created xsi:type="dcterms:W3CDTF">2009-06-01T03:50:17Z</dcterms:created>
  <dcterms:modified xsi:type="dcterms:W3CDTF">2020-05-01T01:30:54Z</dcterms:modified>
</cp:coreProperties>
</file>