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2.xml" ContentType="application/vnd.openxmlformats-officedocument.presentationml.tags+xml"/>
  <Override PartName="/ppt/charts/chart1.xml" ContentType="application/vnd.openxmlformats-officedocument.drawingml.chart+xml"/>
  <Override PartName="/ppt/tags/tag23.xml" ContentType="application/vnd.openxmlformats-officedocument.presentationml.tags+xml"/>
  <Override PartName="/ppt/charts/chart2.xml" ContentType="application/vnd.openxmlformats-officedocument.drawingml.chart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7" r:id="rId3"/>
    <p:sldId id="259" r:id="rId4"/>
    <p:sldId id="286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6" r:id="rId15"/>
    <p:sldId id="273" r:id="rId16"/>
    <p:sldId id="272" r:id="rId17"/>
    <p:sldId id="277" r:id="rId18"/>
    <p:sldId id="278" r:id="rId19"/>
    <p:sldId id="283" r:id="rId20"/>
    <p:sldId id="275" r:id="rId21"/>
    <p:sldId id="279" r:id="rId22"/>
    <p:sldId id="282" r:id="rId23"/>
    <p:sldId id="280" r:id="rId24"/>
    <p:sldId id="284" r:id="rId25"/>
    <p:sldId id="285" r:id="rId26"/>
    <p:sldId id="287" r:id="rId27"/>
  </p:sldIdLst>
  <p:sldSz cx="9144000" cy="6858000" type="screen4x3"/>
  <p:notesSz cx="6794500" cy="9906000"/>
  <p:custDataLst>
    <p:tags r:id="rId29"/>
  </p:custDataLst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00B0F0"/>
    <a:srgbClr val="FF6600"/>
    <a:srgbClr val="009900"/>
    <a:srgbClr val="FF9900"/>
    <a:srgbClr val="00317A"/>
    <a:srgbClr val="4AA7D6"/>
    <a:srgbClr val="5F6062"/>
    <a:srgbClr val="7D0040"/>
    <a:srgbClr val="DE3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779" autoAdjust="0"/>
  </p:normalViewPr>
  <p:slideViewPr>
    <p:cSldViewPr>
      <p:cViewPr varScale="1">
        <p:scale>
          <a:sx n="77" d="100"/>
          <a:sy n="77" d="100"/>
        </p:scale>
        <p:origin x="-26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cmctfps01\User$\redpatha\Desktop\eCourts%20Portal%20-%20Consolidated%20Usage%20(16-07-01%20to%2017-03-10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cmctfps01\User$\redpatha\Desktop\eCourts%20Portal%20-%20Consolidated%20Usage%20(16-07-01%20to%2017-03-10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AU" dirty="0" err="1" smtClean="0"/>
              <a:t>eCourts</a:t>
            </a:r>
            <a:r>
              <a:rPr lang="en-AU" dirty="0" smtClean="0"/>
              <a:t>/Tribunal </a:t>
            </a:r>
            <a:r>
              <a:rPr lang="en-AU" dirty="0"/>
              <a:t>Portal Usage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Summary!$A$2</c:f>
              <c:strCache>
                <c:ptCount val="1"/>
                <c:pt idx="0">
                  <c:v>Court Listings</c:v>
                </c:pt>
              </c:strCache>
            </c:strRef>
          </c:tx>
          <c:spPr>
            <a:solidFill>
              <a:srgbClr val="3399FF"/>
            </a:solidFill>
          </c:spPr>
          <c:invertIfNegative val="0"/>
          <c:cat>
            <c:numRef>
              <c:f>Summary!$E$1:$K$1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42736</c:v>
                </c:pt>
              </c:numCache>
            </c:numRef>
          </c:cat>
          <c:val>
            <c:numRef>
              <c:f>Summary!$E$2:$K$2</c:f>
              <c:numCache>
                <c:formatCode>_-* #,##0_-;\-* #,##0_-;_-* "-"??_-;_-@_-</c:formatCode>
                <c:ptCount val="7"/>
                <c:pt idx="0">
                  <c:v>29479</c:v>
                </c:pt>
                <c:pt idx="1">
                  <c:v>50009</c:v>
                </c:pt>
                <c:pt idx="2">
                  <c:v>106723</c:v>
                </c:pt>
                <c:pt idx="3">
                  <c:v>69476</c:v>
                </c:pt>
                <c:pt idx="4">
                  <c:v>109818</c:v>
                </c:pt>
                <c:pt idx="5">
                  <c:v>165155</c:v>
                </c:pt>
                <c:pt idx="6">
                  <c:v>211307</c:v>
                </c:pt>
              </c:numCache>
            </c:numRef>
          </c:val>
        </c:ser>
        <c:ser>
          <c:idx val="1"/>
          <c:order val="1"/>
          <c:tx>
            <c:strRef>
              <c:f>Summary!$A$3</c:f>
              <c:strCache>
                <c:ptCount val="1"/>
                <c:pt idx="0">
                  <c:v>View FER Cases</c:v>
                </c:pt>
              </c:strCache>
            </c:strRef>
          </c:tx>
          <c:spPr>
            <a:solidFill>
              <a:srgbClr val="FF66FF"/>
            </a:solidFill>
          </c:spPr>
          <c:invertIfNegative val="0"/>
          <c:cat>
            <c:numRef>
              <c:f>Summary!$E$1:$K$1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42736</c:v>
                </c:pt>
              </c:numCache>
            </c:numRef>
          </c:cat>
          <c:val>
            <c:numRef>
              <c:f>Summary!$E$3:$K$3</c:f>
              <c:numCache>
                <c:formatCode>_-* #,##0_-;\-* #,##0_-;_-* "-"??_-;_-@_-</c:formatCode>
                <c:ptCount val="7"/>
                <c:pt idx="0">
                  <c:v>10591</c:v>
                </c:pt>
                <c:pt idx="1">
                  <c:v>31021</c:v>
                </c:pt>
                <c:pt idx="2">
                  <c:v>44426</c:v>
                </c:pt>
                <c:pt idx="3">
                  <c:v>26935</c:v>
                </c:pt>
                <c:pt idx="4">
                  <c:v>33782</c:v>
                </c:pt>
                <c:pt idx="5">
                  <c:v>39955</c:v>
                </c:pt>
                <c:pt idx="6">
                  <c:v>40999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8398976"/>
        <c:axId val="118400512"/>
      </c:barChart>
      <c:dateAx>
        <c:axId val="1183989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18400512"/>
        <c:crosses val="autoZero"/>
        <c:auto val="1"/>
        <c:lblOffset val="100"/>
        <c:baseTimeUnit val="months"/>
      </c:dateAx>
      <c:valAx>
        <c:axId val="11840051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1183989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5">
          <a:lumMod val="50000"/>
        </a:schemeClr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AU" dirty="0"/>
              <a:t>Fines</a:t>
            </a:r>
            <a:r>
              <a:rPr lang="en-AU" baseline="0" dirty="0"/>
              <a:t> Enforcement Requests</a:t>
            </a:r>
            <a:endParaRPr lang="en-AU" dirty="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Summary!$A$3</c:f>
              <c:strCache>
                <c:ptCount val="1"/>
                <c:pt idx="0">
                  <c:v>View FER Cases</c:v>
                </c:pt>
              </c:strCache>
            </c:strRef>
          </c:tx>
          <c:spPr>
            <a:solidFill>
              <a:srgbClr val="00FF00"/>
            </a:solidFill>
          </c:spPr>
          <c:invertIfNegative val="0"/>
          <c:cat>
            <c:numRef>
              <c:f>Summary!$B$1:$K$1</c:f>
              <c:numCache>
                <c:formatCode>mmm\-yy</c:formatCode>
                <c:ptCount val="10"/>
                <c:pt idx="0">
                  <c:v>42461</c:v>
                </c:pt>
                <c:pt idx="1">
                  <c:v>42491</c:v>
                </c:pt>
                <c:pt idx="2">
                  <c:v>42522</c:v>
                </c:pt>
                <c:pt idx="3">
                  <c:v>42552</c:v>
                </c:pt>
                <c:pt idx="4">
                  <c:v>42583</c:v>
                </c:pt>
                <c:pt idx="5">
                  <c:v>42614</c:v>
                </c:pt>
                <c:pt idx="6">
                  <c:v>42644</c:v>
                </c:pt>
                <c:pt idx="7">
                  <c:v>42675</c:v>
                </c:pt>
                <c:pt idx="8">
                  <c:v>42705</c:v>
                </c:pt>
                <c:pt idx="9">
                  <c:v>42736</c:v>
                </c:pt>
              </c:numCache>
            </c:numRef>
          </c:cat>
          <c:val>
            <c:numRef>
              <c:f>Summary!$D$3:$K$3</c:f>
              <c:numCache>
                <c:formatCode>_-* #,##0_-;\-* #,##0_-;_-* "-"??_-;_-@_-</c:formatCode>
                <c:ptCount val="8"/>
                <c:pt idx="0" formatCode="General">
                  <c:v>0</c:v>
                </c:pt>
                <c:pt idx="1">
                  <c:v>10591</c:v>
                </c:pt>
                <c:pt idx="2">
                  <c:v>31021</c:v>
                </c:pt>
                <c:pt idx="3">
                  <c:v>44426</c:v>
                </c:pt>
                <c:pt idx="4">
                  <c:v>26935</c:v>
                </c:pt>
                <c:pt idx="5">
                  <c:v>33782</c:v>
                </c:pt>
                <c:pt idx="6">
                  <c:v>39955</c:v>
                </c:pt>
                <c:pt idx="7">
                  <c:v>40999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5370752"/>
        <c:axId val="125372288"/>
      </c:barChart>
      <c:lineChart>
        <c:grouping val="standard"/>
        <c:varyColors val="0"/>
        <c:ser>
          <c:idx val="2"/>
          <c:order val="1"/>
          <c:tx>
            <c:strRef>
              <c:f>Summary!$A$4</c:f>
              <c:strCache>
                <c:ptCount val="1"/>
                <c:pt idx="0">
                  <c:v>FER Call Centre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Summary!$D$1:$K$1</c:f>
              <c:numCache>
                <c:formatCode>mmm\-yy</c:formatCode>
                <c:ptCount val="8"/>
                <c:pt idx="0">
                  <c:v>42522</c:v>
                </c:pt>
                <c:pt idx="1">
                  <c:v>42552</c:v>
                </c:pt>
                <c:pt idx="2">
                  <c:v>42583</c:v>
                </c:pt>
                <c:pt idx="3">
                  <c:v>42614</c:v>
                </c:pt>
                <c:pt idx="4">
                  <c:v>42644</c:v>
                </c:pt>
                <c:pt idx="5">
                  <c:v>42675</c:v>
                </c:pt>
                <c:pt idx="6">
                  <c:v>42705</c:v>
                </c:pt>
                <c:pt idx="7">
                  <c:v>42736</c:v>
                </c:pt>
              </c:numCache>
            </c:numRef>
          </c:cat>
          <c:val>
            <c:numRef>
              <c:f>Summary!$D$4:$K$4</c:f>
              <c:numCache>
                <c:formatCode>General</c:formatCode>
                <c:ptCount val="8"/>
                <c:pt idx="0">
                  <c:v>20000</c:v>
                </c:pt>
                <c:pt idx="1">
                  <c:v>11000</c:v>
                </c:pt>
                <c:pt idx="2">
                  <c:v>11000</c:v>
                </c:pt>
                <c:pt idx="3">
                  <c:v>11000</c:v>
                </c:pt>
                <c:pt idx="4">
                  <c:v>11387</c:v>
                </c:pt>
                <c:pt idx="5">
                  <c:v>12062</c:v>
                </c:pt>
                <c:pt idx="6">
                  <c:v>11253</c:v>
                </c:pt>
                <c:pt idx="7">
                  <c:v>11902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392768"/>
        <c:axId val="125390848"/>
      </c:lineChart>
      <c:dateAx>
        <c:axId val="12537075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25372288"/>
        <c:crosses val="autoZero"/>
        <c:auto val="1"/>
        <c:lblOffset val="100"/>
        <c:baseTimeUnit val="months"/>
      </c:dateAx>
      <c:valAx>
        <c:axId val="1253722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AU" dirty="0"/>
                  <a:t>eCourts Portal Transactions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5370752"/>
        <c:crosses val="autoZero"/>
        <c:crossBetween val="between"/>
      </c:valAx>
      <c:valAx>
        <c:axId val="12539084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 algn="ctr" rtl="0">
                  <a:defRPr lang="en-AU"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000" b="1" i="0" u="none" strike="noStrike" kern="1200" baseline="0" dirty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Call Centre Calls</a:t>
                </a:r>
              </a:p>
            </c:rich>
          </c:tx>
          <c:layout/>
          <c:overlay val="0"/>
        </c:title>
        <c:numFmt formatCode="_-* #,##0_-;\-* #,##0_-;_-* &quot;-&quot;??_-;_-@_-" sourceLinked="0"/>
        <c:majorTickMark val="out"/>
        <c:minorTickMark val="none"/>
        <c:tickLblPos val="nextTo"/>
        <c:crossAx val="125392768"/>
        <c:crosses val="max"/>
        <c:crossBetween val="between"/>
      </c:valAx>
      <c:dateAx>
        <c:axId val="12539276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25390848"/>
        <c:crosses val="autoZero"/>
        <c:auto val="1"/>
        <c:lblOffset val="100"/>
        <c:baseTimeUnit val="months"/>
        <c:majorUnit val="1"/>
        <c:minorUnit val="1"/>
      </c:dateAx>
    </c:plotArea>
    <c:legend>
      <c:legendPos val="t"/>
      <c:layout/>
      <c:overlay val="0"/>
    </c:legend>
    <c:plotVisOnly val="1"/>
    <c:dispBlanksAs val="gap"/>
    <c:showDLblsOverMax val="0"/>
  </c:chart>
  <c:spPr>
    <a:ln>
      <a:solidFill>
        <a:schemeClr val="accent5">
          <a:lumMod val="50000"/>
        </a:schemeClr>
      </a:solidFill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F19DC-227F-4C80-91DF-B9A01A765D6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3DC34F8C-519D-435E-85C4-FCB2B812D89F}">
      <dgm:prSet phldrT="[Text]" custT="1"/>
      <dgm:spPr>
        <a:solidFill>
          <a:schemeClr val="accent1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Quality</a:t>
          </a:r>
          <a:r>
            <a:rPr lang="en-AU" sz="2600" dirty="0" smtClean="0">
              <a:solidFill>
                <a:schemeClr val="bg1"/>
              </a:solidFill>
              <a:latin typeface="Calibri" panose="020F0502020204030204" pitchFamily="34" charset="0"/>
            </a:rPr>
            <a:t> </a:t>
          </a:r>
          <a:r>
            <a:rPr lang="en-A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Outcomes</a:t>
          </a:r>
          <a:endParaRPr lang="en-AU" sz="2600" b="1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4EB9035D-34FE-4996-83A6-0C5C3301FC71}" type="parTrans" cxnId="{A0922173-8603-4605-82DA-F5E3F1B71F90}">
      <dgm:prSet/>
      <dgm:spPr/>
      <dgm:t>
        <a:bodyPr/>
        <a:lstStyle/>
        <a:p>
          <a:endParaRPr lang="en-AU"/>
        </a:p>
      </dgm:t>
    </dgm:pt>
    <dgm:pt modelId="{2677D7A5-8800-4718-B4F3-4741627E1AB6}" type="sibTrans" cxnId="{A0922173-8603-4605-82DA-F5E3F1B71F90}">
      <dgm:prSet/>
      <dgm:spPr/>
      <dgm:t>
        <a:bodyPr/>
        <a:lstStyle/>
        <a:p>
          <a:endParaRPr lang="en-AU"/>
        </a:p>
      </dgm:t>
    </dgm:pt>
    <dgm:pt modelId="{CD87374C-5366-4105-8852-566151A2875C}">
      <dgm:prSet phldrT="[Text]"/>
      <dgm:spPr>
        <a:solidFill>
          <a:srgbClr val="00317A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Timely</a:t>
          </a:r>
          <a:r>
            <a:rPr lang="en-AU" dirty="0" smtClean="0">
              <a:solidFill>
                <a:schemeClr val="bg1"/>
              </a:solidFill>
            </a:rPr>
            <a:t> </a:t>
          </a:r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Service</a:t>
          </a:r>
          <a:endParaRPr lang="en-AU" b="1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E3940801-AF19-47DF-96EE-752026BA16E8}" type="parTrans" cxnId="{362F78D6-8046-43AB-A1CA-FDC19568EB65}">
      <dgm:prSet/>
      <dgm:spPr/>
      <dgm:t>
        <a:bodyPr/>
        <a:lstStyle/>
        <a:p>
          <a:endParaRPr lang="en-AU"/>
        </a:p>
      </dgm:t>
    </dgm:pt>
    <dgm:pt modelId="{DC50FB88-A99A-4616-9FF2-235751F8588F}" type="sibTrans" cxnId="{362F78D6-8046-43AB-A1CA-FDC19568EB65}">
      <dgm:prSet/>
      <dgm:spPr/>
      <dgm:t>
        <a:bodyPr/>
        <a:lstStyle/>
        <a:p>
          <a:endParaRPr lang="en-AU"/>
        </a:p>
      </dgm:t>
    </dgm:pt>
    <dgm:pt modelId="{92C3F9AD-A51A-4219-80E7-D91117F4B8CF}">
      <dgm:prSet phldrT="[Text]"/>
      <dgm:spPr>
        <a:solidFill>
          <a:srgbClr val="00B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Responsiveness</a:t>
          </a:r>
          <a:endParaRPr lang="en-AU" b="1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9D819FE0-845F-401E-9E0B-50461B1FB390}" type="parTrans" cxnId="{639A4A86-EB39-49D1-9220-74BD92FCC7C5}">
      <dgm:prSet/>
      <dgm:spPr/>
      <dgm:t>
        <a:bodyPr/>
        <a:lstStyle/>
        <a:p>
          <a:endParaRPr lang="en-AU"/>
        </a:p>
      </dgm:t>
    </dgm:pt>
    <dgm:pt modelId="{6278AC8C-B456-49A0-8CFE-49F4CD4A9FD4}" type="sibTrans" cxnId="{639A4A86-EB39-49D1-9220-74BD92FCC7C5}">
      <dgm:prSet/>
      <dgm:spPr/>
      <dgm:t>
        <a:bodyPr/>
        <a:lstStyle/>
        <a:p>
          <a:endParaRPr lang="en-AU"/>
        </a:p>
      </dgm:t>
    </dgm:pt>
    <dgm:pt modelId="{3D019CA4-9612-4134-B899-43BE43FF9372}">
      <dgm:prSet phldrT="[Text]"/>
      <dgm:spPr>
        <a:solidFill>
          <a:srgbClr val="FF66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Reasonable</a:t>
          </a:r>
          <a:r>
            <a:rPr lang="en-AU" dirty="0" smtClean="0">
              <a:solidFill>
                <a:schemeClr val="bg1"/>
              </a:solidFill>
            </a:rPr>
            <a:t> </a:t>
          </a:r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Cost</a:t>
          </a:r>
          <a:endParaRPr lang="en-AU" b="1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6D1E2660-196C-4BD9-87A6-311BE77251E9}" type="parTrans" cxnId="{6C43FB79-D4EC-4CD2-A396-6031D57EFCA5}">
      <dgm:prSet/>
      <dgm:spPr/>
      <dgm:t>
        <a:bodyPr/>
        <a:lstStyle/>
        <a:p>
          <a:endParaRPr lang="en-AU"/>
        </a:p>
      </dgm:t>
    </dgm:pt>
    <dgm:pt modelId="{83C6AFED-BCC7-4901-8532-C6ADCE470C06}" type="sibTrans" cxnId="{6C43FB79-D4EC-4CD2-A396-6031D57EFCA5}">
      <dgm:prSet/>
      <dgm:spPr/>
      <dgm:t>
        <a:bodyPr/>
        <a:lstStyle/>
        <a:p>
          <a:endParaRPr lang="en-AU"/>
        </a:p>
      </dgm:t>
    </dgm:pt>
    <dgm:pt modelId="{137F6047-0588-420F-BEAF-7742E712C1F4}">
      <dgm:prSet phldrT="[Text]"/>
      <dgm:spPr>
        <a:solidFill>
          <a:schemeClr val="tx1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Provision</a:t>
          </a:r>
          <a:r>
            <a:rPr lang="en-AU" dirty="0" smtClean="0">
              <a:solidFill>
                <a:schemeClr val="bg1"/>
              </a:solidFill>
            </a:rPr>
            <a:t> </a:t>
          </a:r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of Information</a:t>
          </a:r>
          <a:endParaRPr lang="en-AU" b="1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B8E9E7C9-D7BE-4C18-BA9E-BB553A5B7D7B}" type="parTrans" cxnId="{BEE015A0-0CBA-4EF4-BFEB-492117F4CBFE}">
      <dgm:prSet/>
      <dgm:spPr/>
      <dgm:t>
        <a:bodyPr/>
        <a:lstStyle/>
        <a:p>
          <a:endParaRPr lang="en-AU"/>
        </a:p>
      </dgm:t>
    </dgm:pt>
    <dgm:pt modelId="{25081580-1F75-41E4-8E85-D07D7CB259B3}" type="sibTrans" cxnId="{BEE015A0-0CBA-4EF4-BFEB-492117F4CBFE}">
      <dgm:prSet/>
      <dgm:spPr/>
      <dgm:t>
        <a:bodyPr/>
        <a:lstStyle/>
        <a:p>
          <a:endParaRPr lang="en-AU"/>
        </a:p>
      </dgm:t>
    </dgm:pt>
    <dgm:pt modelId="{59ED3A75-9A94-41E2-A663-4E07DD2AD648}">
      <dgm:prSet/>
      <dgm:spPr>
        <a:solidFill>
          <a:srgbClr val="00B0F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AU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Fair, Convenient Access</a:t>
          </a:r>
        </a:p>
      </dgm:t>
    </dgm:pt>
    <dgm:pt modelId="{51F114A1-7180-4F54-A72F-BB4B630E12CC}" type="parTrans" cxnId="{DA2D075A-4640-43F1-8183-E075B8FC0C7B}">
      <dgm:prSet/>
      <dgm:spPr/>
      <dgm:t>
        <a:bodyPr/>
        <a:lstStyle/>
        <a:p>
          <a:endParaRPr lang="en-AU"/>
        </a:p>
      </dgm:t>
    </dgm:pt>
    <dgm:pt modelId="{424FFC30-F09C-4059-B4E3-285AC66BDDF1}" type="sibTrans" cxnId="{DA2D075A-4640-43F1-8183-E075B8FC0C7B}">
      <dgm:prSet/>
      <dgm:spPr/>
      <dgm:t>
        <a:bodyPr/>
        <a:lstStyle/>
        <a:p>
          <a:endParaRPr lang="en-AU"/>
        </a:p>
      </dgm:t>
    </dgm:pt>
    <dgm:pt modelId="{4B6CD479-4404-4CA8-B931-0F90620F851E}" type="pres">
      <dgm:prSet presAssocID="{3A8F19DC-227F-4C80-91DF-B9A01A765D6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5CE2756E-39E1-4A7A-AE20-C6EFB0683B11}" type="pres">
      <dgm:prSet presAssocID="{3DC34F8C-519D-435E-85C4-FCB2B812D89F}" presName="node" presStyleLbl="node1" presStyleIdx="0" presStyleCnt="6" custLinFactNeighborX="2571" custLinFactNeighborY="-265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  <dgm:pt modelId="{C88A3B3F-9890-46B0-B12F-4A0914015A33}" type="pres">
      <dgm:prSet presAssocID="{2677D7A5-8800-4718-B4F3-4741627E1AB6}" presName="sibTrans" presStyleCnt="0"/>
      <dgm:spPr/>
    </dgm:pt>
    <dgm:pt modelId="{7E716F7D-5D93-4710-BB3D-8A257A027C77}" type="pres">
      <dgm:prSet presAssocID="{CD87374C-5366-4105-8852-566151A2875C}" presName="node" presStyleLbl="node1" presStyleIdx="1" presStyleCnt="6" custLinFactX="-8483" custLinFactY="17723" custLinFactNeighborX="-100000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  <dgm:pt modelId="{60049AE0-AD8E-490B-9D4F-463621E7B1FD}" type="pres">
      <dgm:prSet presAssocID="{DC50FB88-A99A-4616-9FF2-235751F8588F}" presName="sibTrans" presStyleCnt="0"/>
      <dgm:spPr/>
    </dgm:pt>
    <dgm:pt modelId="{0CE08659-F28A-4D28-9228-78F5B0874776}" type="pres">
      <dgm:prSet presAssocID="{59ED3A75-9A94-41E2-A663-4E07DD2AD648}" presName="node" presStyleLbl="node1" presStyleIdx="2" presStyleCnt="6" custLinFactX="-10000" custLinFactNeighborX="-100000" custLinFactNeighborY="-330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  <dgm:pt modelId="{619A164E-BED9-49CF-8981-1B48ACCD3DA6}" type="pres">
      <dgm:prSet presAssocID="{424FFC30-F09C-4059-B4E3-285AC66BDDF1}" presName="sibTrans" presStyleCnt="0"/>
      <dgm:spPr/>
    </dgm:pt>
    <dgm:pt modelId="{D678D245-D775-45E8-9642-C6EBD3A7D6D4}" type="pres">
      <dgm:prSet presAssocID="{92C3F9AD-A51A-4219-80E7-D91117F4B8CF}" presName="node" presStyleLbl="node1" presStyleIdx="3" presStyleCnt="6" custLinFactX="9691" custLinFactNeighborX="100000" custLinFactNeighborY="105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  <dgm:pt modelId="{DD73AE78-8DFE-421B-A17D-85013D22F601}" type="pres">
      <dgm:prSet presAssocID="{6278AC8C-B456-49A0-8CFE-49F4CD4A9FD4}" presName="sibTrans" presStyleCnt="0"/>
      <dgm:spPr/>
    </dgm:pt>
    <dgm:pt modelId="{9C9AB543-F81E-4D97-A056-BE121A02D053}" type="pres">
      <dgm:prSet presAssocID="{3D019CA4-9612-4134-B899-43BE43FF9372}" presName="node" presStyleLbl="node1" presStyleIdx="4" presStyleCnt="6" custLinFactX="6369" custLinFactY="-20698" custLinFactNeighborX="100000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  <dgm:pt modelId="{394B3919-0AB2-4505-BB4F-321DC5A1D440}" type="pres">
      <dgm:prSet presAssocID="{83C6AFED-BCC7-4901-8532-C6ADCE470C06}" presName="sibTrans" presStyleCnt="0"/>
      <dgm:spPr/>
    </dgm:pt>
    <dgm:pt modelId="{59BEF66D-3FE4-47F5-B9DE-5352DB39CED3}" type="pres">
      <dgm:prSet presAssocID="{137F6047-0588-420F-BEAF-7742E712C1F4}" presName="node" presStyleLbl="node1" presStyleIdx="5" presStyleCnt="6" custLinFactNeighborX="-356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AU"/>
        </a:p>
      </dgm:t>
    </dgm:pt>
  </dgm:ptLst>
  <dgm:cxnLst>
    <dgm:cxn modelId="{C51716AD-D50A-4BA5-BE8E-406AD92B15FD}" type="presOf" srcId="{3D019CA4-9612-4134-B899-43BE43FF9372}" destId="{9C9AB543-F81E-4D97-A056-BE121A02D053}" srcOrd="0" destOrd="0" presId="urn:microsoft.com/office/officeart/2005/8/layout/default"/>
    <dgm:cxn modelId="{6A6E9C80-EF17-42F9-B56F-B581D3324F1F}" type="presOf" srcId="{137F6047-0588-420F-BEAF-7742E712C1F4}" destId="{59BEF66D-3FE4-47F5-B9DE-5352DB39CED3}" srcOrd="0" destOrd="0" presId="urn:microsoft.com/office/officeart/2005/8/layout/default"/>
    <dgm:cxn modelId="{CBB4FD72-745C-4B0F-B9BB-9FDADB58BA00}" type="presOf" srcId="{92C3F9AD-A51A-4219-80E7-D91117F4B8CF}" destId="{D678D245-D775-45E8-9642-C6EBD3A7D6D4}" srcOrd="0" destOrd="0" presId="urn:microsoft.com/office/officeart/2005/8/layout/default"/>
    <dgm:cxn modelId="{60D3F311-D064-4FAD-AD93-D8E02AD6BE64}" type="presOf" srcId="{3DC34F8C-519D-435E-85C4-FCB2B812D89F}" destId="{5CE2756E-39E1-4A7A-AE20-C6EFB0683B11}" srcOrd="0" destOrd="0" presId="urn:microsoft.com/office/officeart/2005/8/layout/default"/>
    <dgm:cxn modelId="{AF0E35C7-924C-4CC3-AC5E-87C5CB5849BE}" type="presOf" srcId="{3A8F19DC-227F-4C80-91DF-B9A01A765D6C}" destId="{4B6CD479-4404-4CA8-B931-0F90620F851E}" srcOrd="0" destOrd="0" presId="urn:microsoft.com/office/officeart/2005/8/layout/default"/>
    <dgm:cxn modelId="{BEE015A0-0CBA-4EF4-BFEB-492117F4CBFE}" srcId="{3A8F19DC-227F-4C80-91DF-B9A01A765D6C}" destId="{137F6047-0588-420F-BEAF-7742E712C1F4}" srcOrd="5" destOrd="0" parTransId="{B8E9E7C9-D7BE-4C18-BA9E-BB553A5B7D7B}" sibTransId="{25081580-1F75-41E4-8E85-D07D7CB259B3}"/>
    <dgm:cxn modelId="{F6C050AB-3BC3-4D20-BA0B-DA5902D591AE}" type="presOf" srcId="{59ED3A75-9A94-41E2-A663-4E07DD2AD648}" destId="{0CE08659-F28A-4D28-9228-78F5B0874776}" srcOrd="0" destOrd="0" presId="urn:microsoft.com/office/officeart/2005/8/layout/default"/>
    <dgm:cxn modelId="{6C43FB79-D4EC-4CD2-A396-6031D57EFCA5}" srcId="{3A8F19DC-227F-4C80-91DF-B9A01A765D6C}" destId="{3D019CA4-9612-4134-B899-43BE43FF9372}" srcOrd="4" destOrd="0" parTransId="{6D1E2660-196C-4BD9-87A6-311BE77251E9}" sibTransId="{83C6AFED-BCC7-4901-8532-C6ADCE470C06}"/>
    <dgm:cxn modelId="{639A4A86-EB39-49D1-9220-74BD92FCC7C5}" srcId="{3A8F19DC-227F-4C80-91DF-B9A01A765D6C}" destId="{92C3F9AD-A51A-4219-80E7-D91117F4B8CF}" srcOrd="3" destOrd="0" parTransId="{9D819FE0-845F-401E-9E0B-50461B1FB390}" sibTransId="{6278AC8C-B456-49A0-8CFE-49F4CD4A9FD4}"/>
    <dgm:cxn modelId="{362F78D6-8046-43AB-A1CA-FDC19568EB65}" srcId="{3A8F19DC-227F-4C80-91DF-B9A01A765D6C}" destId="{CD87374C-5366-4105-8852-566151A2875C}" srcOrd="1" destOrd="0" parTransId="{E3940801-AF19-47DF-96EE-752026BA16E8}" sibTransId="{DC50FB88-A99A-4616-9FF2-235751F8588F}"/>
    <dgm:cxn modelId="{DA2D075A-4640-43F1-8183-E075B8FC0C7B}" srcId="{3A8F19DC-227F-4C80-91DF-B9A01A765D6C}" destId="{59ED3A75-9A94-41E2-A663-4E07DD2AD648}" srcOrd="2" destOrd="0" parTransId="{51F114A1-7180-4F54-A72F-BB4B630E12CC}" sibTransId="{424FFC30-F09C-4059-B4E3-285AC66BDDF1}"/>
    <dgm:cxn modelId="{39B4D813-79D9-45EB-8E78-16EB9143062B}" type="presOf" srcId="{CD87374C-5366-4105-8852-566151A2875C}" destId="{7E716F7D-5D93-4710-BB3D-8A257A027C77}" srcOrd="0" destOrd="0" presId="urn:microsoft.com/office/officeart/2005/8/layout/default"/>
    <dgm:cxn modelId="{A0922173-8603-4605-82DA-F5E3F1B71F90}" srcId="{3A8F19DC-227F-4C80-91DF-B9A01A765D6C}" destId="{3DC34F8C-519D-435E-85C4-FCB2B812D89F}" srcOrd="0" destOrd="0" parTransId="{4EB9035D-34FE-4996-83A6-0C5C3301FC71}" sibTransId="{2677D7A5-8800-4718-B4F3-4741627E1AB6}"/>
    <dgm:cxn modelId="{47659DE2-E6E0-48F2-9E69-8ECC5990F772}" type="presParOf" srcId="{4B6CD479-4404-4CA8-B931-0F90620F851E}" destId="{5CE2756E-39E1-4A7A-AE20-C6EFB0683B11}" srcOrd="0" destOrd="0" presId="urn:microsoft.com/office/officeart/2005/8/layout/default"/>
    <dgm:cxn modelId="{FB4B10FD-99F3-429E-AD10-414FAAB1BDA7}" type="presParOf" srcId="{4B6CD479-4404-4CA8-B931-0F90620F851E}" destId="{C88A3B3F-9890-46B0-B12F-4A0914015A33}" srcOrd="1" destOrd="0" presId="urn:microsoft.com/office/officeart/2005/8/layout/default"/>
    <dgm:cxn modelId="{6F419345-A18E-4C79-BAD1-29514568EFDF}" type="presParOf" srcId="{4B6CD479-4404-4CA8-B931-0F90620F851E}" destId="{7E716F7D-5D93-4710-BB3D-8A257A027C77}" srcOrd="2" destOrd="0" presId="urn:microsoft.com/office/officeart/2005/8/layout/default"/>
    <dgm:cxn modelId="{F8B3BB3D-8447-4CA2-B9E0-E26F7907F8B6}" type="presParOf" srcId="{4B6CD479-4404-4CA8-B931-0F90620F851E}" destId="{60049AE0-AD8E-490B-9D4F-463621E7B1FD}" srcOrd="3" destOrd="0" presId="urn:microsoft.com/office/officeart/2005/8/layout/default"/>
    <dgm:cxn modelId="{70BB5BE1-F178-4A39-B5A0-09A236FD5F04}" type="presParOf" srcId="{4B6CD479-4404-4CA8-B931-0F90620F851E}" destId="{0CE08659-F28A-4D28-9228-78F5B0874776}" srcOrd="4" destOrd="0" presId="urn:microsoft.com/office/officeart/2005/8/layout/default"/>
    <dgm:cxn modelId="{EDFBB2A4-882A-4C4D-B700-C0B452D1FACE}" type="presParOf" srcId="{4B6CD479-4404-4CA8-B931-0F90620F851E}" destId="{619A164E-BED9-49CF-8981-1B48ACCD3DA6}" srcOrd="5" destOrd="0" presId="urn:microsoft.com/office/officeart/2005/8/layout/default"/>
    <dgm:cxn modelId="{A260F3FE-F713-4EAA-8E2A-E5ACFA428997}" type="presParOf" srcId="{4B6CD479-4404-4CA8-B931-0F90620F851E}" destId="{D678D245-D775-45E8-9642-C6EBD3A7D6D4}" srcOrd="6" destOrd="0" presId="urn:microsoft.com/office/officeart/2005/8/layout/default"/>
    <dgm:cxn modelId="{77D39795-4645-4274-B26A-E6BE5B3F3683}" type="presParOf" srcId="{4B6CD479-4404-4CA8-B931-0F90620F851E}" destId="{DD73AE78-8DFE-421B-A17D-85013D22F601}" srcOrd="7" destOrd="0" presId="urn:microsoft.com/office/officeart/2005/8/layout/default"/>
    <dgm:cxn modelId="{197D16EC-9674-4F6E-9882-7A4353CC22BF}" type="presParOf" srcId="{4B6CD479-4404-4CA8-B931-0F90620F851E}" destId="{9C9AB543-F81E-4D97-A056-BE121A02D053}" srcOrd="8" destOrd="0" presId="urn:microsoft.com/office/officeart/2005/8/layout/default"/>
    <dgm:cxn modelId="{2AA08B70-CB70-4FD9-BDE7-F8289A7A07FC}" type="presParOf" srcId="{4B6CD479-4404-4CA8-B931-0F90620F851E}" destId="{394B3919-0AB2-4505-BB4F-321DC5A1D440}" srcOrd="9" destOrd="0" presId="urn:microsoft.com/office/officeart/2005/8/layout/default"/>
    <dgm:cxn modelId="{EF274E64-B746-4436-9975-4AC7B1F2A877}" type="presParOf" srcId="{4B6CD479-4404-4CA8-B931-0F90620F851E}" destId="{59BEF66D-3FE4-47F5-B9DE-5352DB39CED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21DBD-9F48-437A-BD58-6E98C271A482}" type="doc">
      <dgm:prSet loTypeId="urn:microsoft.com/office/officeart/2005/8/layout/lProcess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1ECA94B0-F271-4D0C-B985-DCF0B47CFE42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GENERAL PUBLIC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CFB6B2E-DE82-4B2D-B05F-7AE3E3A7F478}" type="parTrans" cxnId="{25FBCE3C-2390-461C-BEAA-0D30E7DCA2A4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D3A5170-3E74-4A56-856D-01D5A13C6FC4}" type="sibTrans" cxnId="{25FBCE3C-2390-461C-BEAA-0D30E7DCA2A4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D2E5BBD-A3BD-4E1B-9BEB-366D5EF9FE02}">
      <dgm:prSet phldrT="[Text]" custT="1"/>
      <dgm:spPr/>
      <dgm:t>
        <a:bodyPr/>
        <a:lstStyle/>
        <a:p>
          <a:r>
            <a:rPr lang="en-AU" sz="900" b="1" smtClean="0">
              <a:solidFill>
                <a:srgbClr val="002060"/>
              </a:solidFill>
              <a:latin typeface="Century Gothic" panose="020B0502020202020204" pitchFamily="34" charset="0"/>
            </a:rPr>
            <a:t>OTHER PROSECUTING AUTHORITIES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518BBFC-B65E-4C9F-A3B8-CEB8721C2DF2}" type="parTrans" cxnId="{6B9ACA77-A5B1-4CA5-A46A-2965C72A8398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E76621F-2776-40BD-819F-059AAC7FF168}" type="sibTrans" cxnId="{6B9ACA77-A5B1-4CA5-A46A-2965C72A8398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066C214-6ED0-41AF-A8DC-6E8FCD1F7758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eLodgment</a:t>
          </a:r>
        </a:p>
        <a:p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(Prosecution Notices etc.)</a:t>
          </a:r>
          <a:endParaRPr lang="en-AU" sz="8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F8126F19-E806-4032-80EF-BF8283E2FAE4}" type="parTrans" cxnId="{D0777EE7-CFFC-473B-9434-FF917FFD280C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025F0ED-7700-4D58-84AC-9301CA52ED57}" type="sibTrans" cxnId="{D0777EE7-CFFC-473B-9434-FF917FFD280C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ECAA3E0-AFFF-4A60-801D-A31C44D22B7E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Criminal Matters</a:t>
          </a:r>
        </a:p>
        <a:p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(party to)</a:t>
          </a:r>
          <a:endParaRPr lang="en-AU" sz="8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D070BDF-1090-43B5-BD8B-64C6E4689D3D}" type="parTrans" cxnId="{A54C0B1E-75B3-4BA8-8D1A-C68FE2F9E395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32A87B6-018C-44D3-B1B4-193FF0C64D63}" type="sibTrans" cxnId="{A54C0B1E-75B3-4BA8-8D1A-C68FE2F9E395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5B4849D-BD26-4F9F-BB1D-78DC3910BA5A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LAW FIRMS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4968FEFF-A99C-4D14-8849-3A2DECC52D31}" type="parTrans" cxnId="{5FD09FC1-FA4A-41C5-B0E6-E17BF5463404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4630042A-B455-467D-8A24-F0E1C87D9F00}" type="sibTrans" cxnId="{5FD09FC1-FA4A-41C5-B0E6-E17BF5463404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20B0411-B216-4192-B6A1-AC79C85880E2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eLodgment</a:t>
          </a:r>
        </a:p>
        <a:p>
          <a:r>
            <a:rPr lang="en-AU" sz="800" b="0" i="1" dirty="0" smtClean="0">
              <a:solidFill>
                <a:schemeClr val="bg1"/>
              </a:solidFill>
              <a:latin typeface="Century Gothic" panose="020B0502020202020204" pitchFamily="34" charset="0"/>
            </a:rPr>
            <a:t>(all jurisdictions, all divisions)</a:t>
          </a:r>
          <a:endParaRPr lang="en-AU" sz="800" b="0" i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AD3214B1-DBE7-406C-815A-44C2F5D3F376}" type="parTrans" cxnId="{C0A57A27-E8B6-4F2F-9C81-0716E689ABEA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618F084-B704-40A0-A016-0646A382CF92}" type="sibTrans" cxnId="{C0A57A27-E8B6-4F2F-9C81-0716E689ABEA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95364E8-2C4C-45FA-9814-2376D9F4FB65}">
      <dgm:prSet phldrT="[Text]" custT="1"/>
      <dgm:spPr/>
      <dgm:t>
        <a:bodyPr/>
        <a:lstStyle/>
        <a:p>
          <a:r>
            <a:rPr lang="en-AU" sz="900" b="1" smtClean="0">
              <a:solidFill>
                <a:srgbClr val="002060"/>
              </a:solidFill>
              <a:latin typeface="Century Gothic" panose="020B0502020202020204" pitchFamily="34" charset="0"/>
            </a:rPr>
            <a:t>Court Listings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9A456DD-3F72-4179-870A-B20DEF0B9CFF}" type="parTrans" cxnId="{9A145B81-80D2-401C-BDB8-8F3A14C0694E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FBD16219-7985-4120-BDD2-22E16C005378}" type="sibTrans" cxnId="{9A145B81-80D2-401C-BDB8-8F3A14C0694E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7B1C7A7-D922-4E37-96BF-F0A0AA69A527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Infringement Lodgment &amp; Withdrawal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0B5D6D2-204F-4679-823E-D7921515820B}" type="parTrans" cxnId="{E02A4DAC-0AF9-4919-B211-49FB8C30F4F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8E19D7B-C306-4C55-AB55-BB6A6D3A9E92}" type="sibTrans" cxnId="{E02A4DAC-0AF9-4919-B211-49FB8C30F4F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C0195C0-6D06-43BF-8532-11DD88B0A4EA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Matters</a:t>
          </a:r>
          <a:endParaRPr lang="en-AU" sz="800" b="0" i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ED8BD663-C035-45D0-8613-711A4F7FE444}" type="parTrans" cxnId="{55B5E74E-9ED2-4EFF-A2B2-742D9A4F8286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EF1C0DB-8421-4EAC-9991-17FD4F3A7534}" type="sibTrans" cxnId="{55B5E74E-9ED2-4EFF-A2B2-742D9A4F8286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6BCB4B0-754E-4452-9AAA-FDBC67496A66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WA POLICE</a:t>
          </a:r>
        </a:p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&amp; ODPP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8D9CADD-78D4-4B0B-8223-36DB4BDE812F}" type="parTrans" cxnId="{6F2CE56A-847C-451A-9CB4-4F8D80F47ED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FF04F79-5A02-48E2-838E-E699337B63DB}" type="sibTrans" cxnId="{6F2CE56A-847C-451A-9CB4-4F8D80F47ED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F6FC84C-89A9-44D3-83BB-A54E24946E64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Criminal Matters</a:t>
          </a:r>
        </a:p>
        <a:p>
          <a:r>
            <a:rPr lang="en-AU" sz="800" b="0" dirty="0" smtClean="0">
              <a:solidFill>
                <a:srgbClr val="002060"/>
              </a:solidFill>
              <a:latin typeface="Century Gothic" panose="020B0502020202020204" pitchFamily="34" charset="0"/>
            </a:rPr>
            <a:t>(</a:t>
          </a:r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all matters, all jurisdictions)</a:t>
          </a:r>
          <a:endParaRPr lang="en-AU" sz="8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998DA24-1D16-4737-A39C-B29991B4F86C}" type="parTrans" cxnId="{2671984C-127B-4201-8B15-BC6743CD9DAC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1A519F56-C577-4920-A685-8085AC2754D0}" type="sibTrans" cxnId="{2671984C-127B-4201-8B15-BC6743CD9DAC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C5F886A0-0BCD-4121-A3F2-DD398C00F41D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Infringement Lodgment &amp; Withdrawal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CD308717-205C-459D-8966-17B2D3E6C1DC}" type="parTrans" cxnId="{D127DBC0-BD49-42C8-A5CC-8671C62EE1A9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484295E8-7C67-4950-8945-8592591A9954}" type="sibTrans" cxnId="{D127DBC0-BD49-42C8-A5CC-8671C62EE1A9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B525B75-BBF3-494D-B82F-A098B04ADBCB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OFFENDERS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31E05F1-ECFD-4CBE-992D-3AAFF2613130}" type="parTrans" cxnId="{0CE8403F-F3CF-4F8D-9E11-AEA0EE0D66D3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A6134EB-1545-4B15-B655-6CC5796A066A}" type="sibTrans" cxnId="{0CE8403F-F3CF-4F8D-9E11-AEA0EE0D66D3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C59F42A7-63A6-4D1E-8270-435122DC9C4C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Fine Payments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8D09A96-5FF5-47F2-B910-9B909723B4C4}" type="parTrans" cxnId="{2F1F28EF-441B-4D51-B844-6C7076B2E0FE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CD1B969C-3640-407E-B365-CB0B1C2DEC75}" type="sibTrans" cxnId="{2F1F28EF-441B-4D51-B844-6C7076B2E0FE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8BA387C-0AC8-41F9-82B8-B479F6E48442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ENFORCEMENT AGENCIES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03575AF-5676-4515-9103-231F0EEB91DD}" type="parTrans" cxnId="{156786F1-4A82-4AE1-8F44-58532D82DDE6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4AF26489-76AE-4C97-8FE0-F9BBC7502568}" type="sibTrans" cxnId="{156786F1-4A82-4AE1-8F44-58532D82DDE6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68DDABE-E371-4C32-A40E-E614C84A59E6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OTHER GOVERNMENT AGENCIES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F01BF46B-5161-4B5C-BF94-52041D7E74AA}" type="parTrans" cxnId="{06DE3C5E-9274-4CE2-92C1-B82D57FC975F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D78E2086-A95C-410C-87B9-FC72D5CA0DA6}" type="sibTrans" cxnId="{06DE3C5E-9274-4CE2-92C1-B82D57FC975F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B527DB0-F307-4164-85D7-E9022819B16C}">
      <dgm:prSet phldrT="[Text]" custT="1"/>
      <dgm:spPr/>
      <dgm:t>
        <a:bodyPr/>
        <a:lstStyle/>
        <a:p>
          <a:r>
            <a:rPr lang="en-AU" sz="900" b="1" smtClean="0">
              <a:solidFill>
                <a:srgbClr val="002060"/>
              </a:solidFill>
              <a:latin typeface="Century Gothic" panose="020B0502020202020204" pitchFamily="34" charset="0"/>
            </a:rPr>
            <a:t>Transcripts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C177AE33-F880-480A-923B-E4EB4807FA0A}" type="parTrans" cxnId="{BF80A305-8A92-4E6B-80FD-E1FD0CDCFB1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190CB78-68D2-4928-9CF8-8987B9164F62}" type="sibTrans" cxnId="{BF80A305-8A92-4E6B-80FD-E1FD0CDCFB1B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AAE4BC3-DF15-4090-BDCF-5297B36D3F72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Transcripts</a:t>
          </a:r>
          <a:endParaRPr lang="en-AU" sz="9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FE4DCE8A-DE6D-4F34-933F-04216A2AF3F8}" type="parTrans" cxnId="{59D56F89-16AD-49D9-88FE-D0FAF36D5C60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7C46012-5400-47B5-BCE3-B4F63CD2B68B}" type="sibTrans" cxnId="{59D56F89-16AD-49D9-88FE-D0FAF36D5C60}">
      <dgm:prSet/>
      <dgm:spPr/>
      <dgm:t>
        <a:bodyPr/>
        <a:lstStyle/>
        <a:p>
          <a:endParaRPr lang="en-AU" sz="900" b="1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4A08DC7A-3F3A-41B5-8AB7-CA4C00129EBF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Civil Enforcement Orders</a:t>
          </a:r>
          <a:endParaRPr lang="en-AU" sz="9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8A3B50E0-D9C9-4F27-867A-97ABF8C09A17}" type="parTrans" cxnId="{4BBEBE7E-A0C6-4A4A-A75B-7EBC97C7724B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05357CCB-3739-4C3E-95C9-0E43E8978B0D}" type="sibTrans" cxnId="{4BBEBE7E-A0C6-4A4A-A75B-7EBC97C7724B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934871B1-9689-4636-86DF-D00C08861566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Matters </a:t>
          </a:r>
        </a:p>
        <a:p>
          <a:r>
            <a:rPr lang="en-AU" sz="800" b="0" i="1" dirty="0" smtClean="0">
              <a:solidFill>
                <a:schemeClr val="bg1"/>
              </a:solidFill>
              <a:latin typeface="Century Gothic" panose="020B0502020202020204" pitchFamily="34" charset="0"/>
            </a:rPr>
            <a:t>(limited by offence, party, etc.)</a:t>
          </a:r>
          <a:endParaRPr lang="en-AU" sz="800" b="0" i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A4BAE9CC-6CA8-4356-A025-E40BBC5DFF14}" type="parTrans" cxnId="{B4A8D6F8-1084-40CE-9F04-24B6C0FECF36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618B3D66-2085-4142-B9FF-D26EF72780EE}" type="sibTrans" cxnId="{B4A8D6F8-1084-40CE-9F04-24B6C0FECF36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5C24DF8C-82F7-426F-BA53-C13B288F0A27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Court Listings</a:t>
          </a:r>
          <a:endParaRPr lang="en-AU" sz="9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ABE38AB-EE9F-4C6B-9E82-211ED3256ED9}" type="parTrans" cxnId="{0B13F85A-1813-4C20-BAE2-83AB814D3D45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ED967F95-84C9-424F-AC1D-BFAD0C2D77F8}" type="sibTrans" cxnId="{0B13F85A-1813-4C20-BAE2-83AB814D3D45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CBD9C15D-3CF2-4C2C-AE56-CCE909ADAC94}">
      <dgm:prSet phldrT="[Text]" custT="1"/>
      <dgm:spPr/>
      <dgm:t>
        <a:bodyPr/>
        <a:lstStyle/>
        <a:p>
          <a:r>
            <a:rPr lang="en-AU" sz="900" b="1" dirty="0" err="1" smtClean="0">
              <a:solidFill>
                <a:srgbClr val="002060"/>
              </a:solidFill>
              <a:latin typeface="Century Gothic" panose="020B0502020202020204" pitchFamily="34" charset="0"/>
            </a:rPr>
            <a:t>eFile</a:t>
          </a:r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 Access </a:t>
          </a:r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(party to matter)</a:t>
          </a:r>
          <a:endParaRPr lang="en-AU" sz="8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07D249E0-314F-49FA-A913-E003813207DF}" type="parTrans" cxnId="{83C7A238-42C8-4841-9381-273C38BBED83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6A53635E-FFEC-4BCC-94C2-9CC13F08B5C3}" type="sibTrans" cxnId="{83C7A238-42C8-4841-9381-273C38BBED83}">
      <dgm:prSet/>
      <dgm:spPr/>
      <dgm:t>
        <a:bodyPr/>
        <a:lstStyle/>
        <a:p>
          <a:endParaRPr lang="en-AU" sz="900">
            <a:solidFill>
              <a:srgbClr val="002060"/>
            </a:solidFill>
          </a:endParaRPr>
        </a:p>
      </dgm:t>
    </dgm:pt>
    <dgm:pt modelId="{D28E9DF3-494F-42D4-9C5D-D210AA2346F9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Update Service Details</a:t>
          </a:r>
          <a:endParaRPr lang="en-AU" sz="9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C2B5C8C-D450-4759-AF5A-3264E9EDC27F}" type="parTrans" cxnId="{2029941D-92D8-4CDC-9010-D3E982B4BC4C}">
      <dgm:prSet/>
      <dgm:spPr/>
      <dgm:t>
        <a:bodyPr/>
        <a:lstStyle/>
        <a:p>
          <a:endParaRPr lang="en-GB" sz="900">
            <a:solidFill>
              <a:srgbClr val="002060"/>
            </a:solidFill>
          </a:endParaRPr>
        </a:p>
      </dgm:t>
    </dgm:pt>
    <dgm:pt modelId="{115E48CE-361E-4986-8CE4-F6084DA00E23}" type="sibTrans" cxnId="{2029941D-92D8-4CDC-9010-D3E982B4BC4C}">
      <dgm:prSet/>
      <dgm:spPr/>
      <dgm:t>
        <a:bodyPr/>
        <a:lstStyle/>
        <a:p>
          <a:endParaRPr lang="en-GB" sz="900">
            <a:solidFill>
              <a:srgbClr val="002060"/>
            </a:solidFill>
          </a:endParaRPr>
        </a:p>
      </dgm:t>
    </dgm:pt>
    <dgm:pt modelId="{E82BF663-D3E6-4416-BDD5-3A33EB7D2090}">
      <dgm:prSet phldrT="[Text]" custT="1"/>
      <dgm:spPr/>
      <dgm:t>
        <a:bodyPr/>
        <a:lstStyle/>
        <a:p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Enforcements</a:t>
          </a:r>
          <a:endParaRPr lang="en-AU" sz="9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4053310E-CF04-4EBF-AAFD-1A1091964323}" type="parTrans" cxnId="{3CB19BD7-14FA-4802-A15A-64071DD3A889}">
      <dgm:prSet/>
      <dgm:spPr/>
      <dgm:t>
        <a:bodyPr/>
        <a:lstStyle/>
        <a:p>
          <a:endParaRPr lang="en-GB" sz="900"/>
        </a:p>
      </dgm:t>
    </dgm:pt>
    <dgm:pt modelId="{AFBDF5CF-4503-4954-9974-39CC7D219574}" type="sibTrans" cxnId="{3CB19BD7-14FA-4802-A15A-64071DD3A889}">
      <dgm:prSet/>
      <dgm:spPr/>
      <dgm:t>
        <a:bodyPr/>
        <a:lstStyle/>
        <a:p>
          <a:endParaRPr lang="en-GB" sz="900"/>
        </a:p>
      </dgm:t>
    </dgm:pt>
    <dgm:pt modelId="{D09205C8-D033-4C3D-929A-0494B33683BF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Online Lodgment</a:t>
          </a:r>
        </a:p>
        <a:p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(all jurisdiction</a:t>
          </a:r>
          <a:r>
            <a:rPr lang="en-AU" sz="800" b="0" i="0" dirty="0" smtClean="0">
              <a:solidFill>
                <a:srgbClr val="002060"/>
              </a:solidFill>
              <a:latin typeface="Century Gothic" panose="020B0502020202020204" pitchFamily="34" charset="0"/>
            </a:rPr>
            <a:t>s)</a:t>
          </a:r>
          <a:endParaRPr lang="en-AU" sz="800" b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9611A61-A542-45A7-843C-1ABCB0DF0873}" type="parTrans" cxnId="{4940CEE9-3C35-4E42-8FD8-7C11DD9BEE7B}">
      <dgm:prSet/>
      <dgm:spPr/>
      <dgm:t>
        <a:bodyPr/>
        <a:lstStyle/>
        <a:p>
          <a:endParaRPr lang="en-GB" sz="900"/>
        </a:p>
      </dgm:t>
    </dgm:pt>
    <dgm:pt modelId="{3364F70C-FB66-4E4B-A664-4AA0AB444F58}" type="sibTrans" cxnId="{4940CEE9-3C35-4E42-8FD8-7C11DD9BEE7B}">
      <dgm:prSet/>
      <dgm:spPr/>
      <dgm:t>
        <a:bodyPr/>
        <a:lstStyle/>
        <a:p>
          <a:endParaRPr lang="en-GB" sz="900"/>
        </a:p>
      </dgm:t>
    </dgm:pt>
    <dgm:pt modelId="{A0C07179-C296-4548-A019-70AA0F3B1876}">
      <dgm:prSet phldrT="[Text]" custT="1"/>
      <dgm:spPr/>
      <dgm:t>
        <a:bodyPr/>
        <a:lstStyle/>
        <a:p>
          <a:r>
            <a:rPr lang="en-AU" sz="9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Payment Arrangements </a:t>
          </a:r>
          <a:r>
            <a:rPr lang="en-AU" sz="8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(TTP &amp; SOE)</a:t>
          </a:r>
          <a:endParaRPr lang="en-AU" sz="8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1BD83BD-702B-439D-A5EF-D51AD5468E59}" type="parTrans" cxnId="{49A04D3B-1721-4B96-A084-0F1E5630BF1F}">
      <dgm:prSet/>
      <dgm:spPr/>
      <dgm:t>
        <a:bodyPr/>
        <a:lstStyle/>
        <a:p>
          <a:endParaRPr lang="en-GB" sz="900"/>
        </a:p>
      </dgm:t>
    </dgm:pt>
    <dgm:pt modelId="{A2847E79-7529-44A1-A878-876E1496E8C4}" type="sibTrans" cxnId="{49A04D3B-1721-4B96-A084-0F1E5630BF1F}">
      <dgm:prSet/>
      <dgm:spPr/>
      <dgm:t>
        <a:bodyPr/>
        <a:lstStyle/>
        <a:p>
          <a:endParaRPr lang="en-GB" sz="900"/>
        </a:p>
      </dgm:t>
    </dgm:pt>
    <dgm:pt modelId="{A85D4044-D4A9-43F5-8A2F-35745397603B}">
      <dgm:prSet phldrT="[Text]" custT="1"/>
      <dgm:spPr/>
      <dgm:t>
        <a:bodyPr/>
        <a:lstStyle/>
        <a:p>
          <a:r>
            <a:rPr lang="en-AU" sz="900" b="1" i="0" dirty="0" smtClean="0">
              <a:solidFill>
                <a:srgbClr val="002060"/>
              </a:solidFill>
              <a:latin typeface="Century Gothic" panose="020B0502020202020204" pitchFamily="34" charset="0"/>
            </a:rPr>
            <a:t>Online Dispute Resolution     </a:t>
          </a:r>
          <a:r>
            <a:rPr lang="en-AU" sz="900" b="0" i="1" dirty="0" smtClean="0">
              <a:solidFill>
                <a:srgbClr val="002060"/>
              </a:solidFill>
              <a:latin typeface="Century Gothic" panose="020B0502020202020204" pitchFamily="34" charset="0"/>
            </a:rPr>
            <a:t>(SAT)</a:t>
          </a:r>
          <a:endParaRPr lang="en-AU" sz="900" b="0" i="1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B93B18F0-A379-456C-BE0E-007017628B8F}" type="parTrans" cxnId="{FFDF05F0-BD2E-4DA8-9876-2C21CCC7644B}">
      <dgm:prSet/>
      <dgm:spPr/>
      <dgm:t>
        <a:bodyPr/>
        <a:lstStyle/>
        <a:p>
          <a:endParaRPr lang="en-AU"/>
        </a:p>
      </dgm:t>
    </dgm:pt>
    <dgm:pt modelId="{B9902B95-1865-4679-9A94-5BAB558FEAC1}" type="sibTrans" cxnId="{FFDF05F0-BD2E-4DA8-9876-2C21CCC7644B}">
      <dgm:prSet/>
      <dgm:spPr/>
      <dgm:t>
        <a:bodyPr/>
        <a:lstStyle/>
        <a:p>
          <a:endParaRPr lang="en-AU"/>
        </a:p>
      </dgm:t>
    </dgm:pt>
    <dgm:pt modelId="{F898D18A-D1AC-451E-BDA9-E2AE4F30EBEC}">
      <dgm:prSet phldrT="[Text]" custT="1"/>
      <dgm:spPr/>
      <dgm:t>
        <a:bodyPr/>
        <a:lstStyle/>
        <a:p>
          <a:r>
            <a:rPr lang="en-AU" sz="900" b="1" i="0" dirty="0" err="1" smtClean="0">
              <a:solidFill>
                <a:schemeClr val="bg1"/>
              </a:solidFill>
              <a:latin typeface="Century Gothic" panose="020B0502020202020204" pitchFamily="34" charset="0"/>
            </a:rPr>
            <a:t>eFile</a:t>
          </a:r>
          <a:r>
            <a:rPr lang="en-AU" sz="800" b="0" i="1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  <a:r>
            <a:rPr lang="en-AU" sz="9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Access </a:t>
          </a:r>
          <a:r>
            <a:rPr lang="en-AU" sz="800" b="0" i="1" dirty="0" smtClean="0">
              <a:solidFill>
                <a:schemeClr val="bg1"/>
              </a:solidFill>
              <a:latin typeface="Century Gothic" panose="020B0502020202020204" pitchFamily="34" charset="0"/>
            </a:rPr>
            <a:t>(party to matter)</a:t>
          </a:r>
          <a:endParaRPr lang="en-AU" sz="800" b="0" i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CBFF46BD-28A3-4663-AA49-B0B9B78C9D8D}" type="parTrans" cxnId="{8AA2F494-03A8-4581-BC6E-0098818E9BDC}">
      <dgm:prSet/>
      <dgm:spPr/>
      <dgm:t>
        <a:bodyPr/>
        <a:lstStyle/>
        <a:p>
          <a:endParaRPr lang="en-AU"/>
        </a:p>
      </dgm:t>
    </dgm:pt>
    <dgm:pt modelId="{A7933930-CD93-4A11-BC54-A271EE489ADB}" type="sibTrans" cxnId="{8AA2F494-03A8-4581-BC6E-0098818E9BDC}">
      <dgm:prSet/>
      <dgm:spPr/>
      <dgm:t>
        <a:bodyPr/>
        <a:lstStyle/>
        <a:p>
          <a:endParaRPr lang="en-AU"/>
        </a:p>
      </dgm:t>
    </dgm:pt>
    <dgm:pt modelId="{6083D471-3AC8-4B17-8513-F53E99F7C00F}" type="pres">
      <dgm:prSet presAssocID="{2FF21DBD-9F48-437A-BD58-6E98C271A48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8BBD6F1E-649C-4A4C-AEBB-A9F55C0028BF}" type="pres">
      <dgm:prSet presAssocID="{1ECA94B0-F271-4D0C-B985-DCF0B47CFE42}" presName="compNode" presStyleCnt="0"/>
      <dgm:spPr/>
      <dgm:t>
        <a:bodyPr/>
        <a:lstStyle/>
        <a:p>
          <a:endParaRPr lang="en-AU"/>
        </a:p>
      </dgm:t>
    </dgm:pt>
    <dgm:pt modelId="{89FDD1DF-95C7-429D-BBF2-0AC6880A1A2A}" type="pres">
      <dgm:prSet presAssocID="{1ECA94B0-F271-4D0C-B985-DCF0B47CFE42}" presName="aNode" presStyleLbl="bgShp" presStyleIdx="0" presStyleCnt="7"/>
      <dgm:spPr/>
      <dgm:t>
        <a:bodyPr/>
        <a:lstStyle/>
        <a:p>
          <a:endParaRPr lang="en-AU"/>
        </a:p>
      </dgm:t>
    </dgm:pt>
    <dgm:pt modelId="{6F6BEAA4-FFE7-4C24-B33E-B061226F280E}" type="pres">
      <dgm:prSet presAssocID="{1ECA94B0-F271-4D0C-B985-DCF0B47CFE42}" presName="textNode" presStyleLbl="bgShp" presStyleIdx="0" presStyleCnt="7"/>
      <dgm:spPr/>
      <dgm:t>
        <a:bodyPr/>
        <a:lstStyle/>
        <a:p>
          <a:endParaRPr lang="en-AU"/>
        </a:p>
      </dgm:t>
    </dgm:pt>
    <dgm:pt modelId="{106766F0-5678-4C13-9251-C6C00B1DDDDD}" type="pres">
      <dgm:prSet presAssocID="{1ECA94B0-F271-4D0C-B985-DCF0B47CFE42}" presName="compChildNode" presStyleCnt="0"/>
      <dgm:spPr/>
      <dgm:t>
        <a:bodyPr/>
        <a:lstStyle/>
        <a:p>
          <a:endParaRPr lang="en-AU"/>
        </a:p>
      </dgm:t>
    </dgm:pt>
    <dgm:pt modelId="{18B3FEDC-71EE-44E7-B9E0-A39958E4CDDE}" type="pres">
      <dgm:prSet presAssocID="{1ECA94B0-F271-4D0C-B985-DCF0B47CFE42}" presName="theInnerList" presStyleCnt="0"/>
      <dgm:spPr/>
      <dgm:t>
        <a:bodyPr/>
        <a:lstStyle/>
        <a:p>
          <a:endParaRPr lang="en-AU"/>
        </a:p>
      </dgm:t>
    </dgm:pt>
    <dgm:pt modelId="{F85C9C7F-717A-4846-9494-3A6364B5AD8D}" type="pres">
      <dgm:prSet presAssocID="{5C24DF8C-82F7-426F-BA53-C13B288F0A27}" presName="childNode" presStyleLbl="node1" presStyleIdx="0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AF44B19-0BAD-44EA-89E4-341255E6B5A2}" type="pres">
      <dgm:prSet presAssocID="{5C24DF8C-82F7-426F-BA53-C13B288F0A27}" presName="aSpace2" presStyleCnt="0"/>
      <dgm:spPr/>
      <dgm:t>
        <a:bodyPr/>
        <a:lstStyle/>
        <a:p>
          <a:endParaRPr lang="en-AU"/>
        </a:p>
      </dgm:t>
    </dgm:pt>
    <dgm:pt modelId="{BF803823-153C-4E72-B2FB-EF3AFF99B966}" type="pres">
      <dgm:prSet presAssocID="{A85D4044-D4A9-43F5-8A2F-35745397603B}" presName="childNode" presStyleLbl="node1" presStyleIdx="1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FB3B7CC-79AE-41E9-9709-FB9550130E0A}" type="pres">
      <dgm:prSet presAssocID="{A85D4044-D4A9-43F5-8A2F-35745397603B}" presName="aSpace2" presStyleCnt="0"/>
      <dgm:spPr/>
    </dgm:pt>
    <dgm:pt modelId="{B68D12FF-B10C-4B8F-A7DF-B4466003907D}" type="pres">
      <dgm:prSet presAssocID="{D09205C8-D033-4C3D-929A-0494B33683BF}" presName="childNode" presStyleLbl="node1" presStyleIdx="2" presStyleCnt="21" custScaleX="1095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6C6F57-0E49-422F-ACAF-5D6FE66B4AC7}" type="pres">
      <dgm:prSet presAssocID="{D09205C8-D033-4C3D-929A-0494B33683BF}" presName="aSpace2" presStyleCnt="0"/>
      <dgm:spPr/>
    </dgm:pt>
    <dgm:pt modelId="{B53E66D9-ABED-4123-BEFC-6E1E72B6CF5E}" type="pres">
      <dgm:prSet presAssocID="{CBD9C15D-3CF2-4C2C-AE56-CCE909ADAC94}" presName="childNode" presStyleLbl="node1" presStyleIdx="3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4D5C8B9-6FE4-4746-89DC-ADEA822C8DFC}" type="pres">
      <dgm:prSet presAssocID="{1ECA94B0-F271-4D0C-B985-DCF0B47CFE42}" presName="aSpace" presStyleCnt="0"/>
      <dgm:spPr/>
      <dgm:t>
        <a:bodyPr/>
        <a:lstStyle/>
        <a:p>
          <a:endParaRPr lang="en-AU"/>
        </a:p>
      </dgm:t>
    </dgm:pt>
    <dgm:pt modelId="{0312EC02-DD6B-46D1-821D-255471307494}" type="pres">
      <dgm:prSet presAssocID="{BB525B75-BBF3-494D-B82F-A098B04ADBCB}" presName="compNode" presStyleCnt="0"/>
      <dgm:spPr/>
      <dgm:t>
        <a:bodyPr/>
        <a:lstStyle/>
        <a:p>
          <a:endParaRPr lang="en-AU"/>
        </a:p>
      </dgm:t>
    </dgm:pt>
    <dgm:pt modelId="{C1E0816B-A7AA-4C12-A9CD-9C5F6DB7B190}" type="pres">
      <dgm:prSet presAssocID="{BB525B75-BBF3-494D-B82F-A098B04ADBCB}" presName="aNode" presStyleLbl="bgShp" presStyleIdx="1" presStyleCnt="7"/>
      <dgm:spPr/>
      <dgm:t>
        <a:bodyPr/>
        <a:lstStyle/>
        <a:p>
          <a:endParaRPr lang="en-AU"/>
        </a:p>
      </dgm:t>
    </dgm:pt>
    <dgm:pt modelId="{AF1C7FB4-BDBF-4060-9D76-07DE10F6A2B7}" type="pres">
      <dgm:prSet presAssocID="{BB525B75-BBF3-494D-B82F-A098B04ADBCB}" presName="textNode" presStyleLbl="bgShp" presStyleIdx="1" presStyleCnt="7"/>
      <dgm:spPr/>
      <dgm:t>
        <a:bodyPr/>
        <a:lstStyle/>
        <a:p>
          <a:endParaRPr lang="en-AU"/>
        </a:p>
      </dgm:t>
    </dgm:pt>
    <dgm:pt modelId="{B6033AC5-87AE-4062-A7E7-F639B5A36584}" type="pres">
      <dgm:prSet presAssocID="{BB525B75-BBF3-494D-B82F-A098B04ADBCB}" presName="compChildNode" presStyleCnt="0"/>
      <dgm:spPr/>
      <dgm:t>
        <a:bodyPr/>
        <a:lstStyle/>
        <a:p>
          <a:endParaRPr lang="en-AU"/>
        </a:p>
      </dgm:t>
    </dgm:pt>
    <dgm:pt modelId="{2E9614CB-6CA5-4BC3-9278-F0A4DE2138DE}" type="pres">
      <dgm:prSet presAssocID="{BB525B75-BBF3-494D-B82F-A098B04ADBCB}" presName="theInnerList" presStyleCnt="0"/>
      <dgm:spPr/>
      <dgm:t>
        <a:bodyPr/>
        <a:lstStyle/>
        <a:p>
          <a:endParaRPr lang="en-AU"/>
        </a:p>
      </dgm:t>
    </dgm:pt>
    <dgm:pt modelId="{EC954AEE-A749-4E4E-A22C-E7A7BEAB1298}" type="pres">
      <dgm:prSet presAssocID="{395364E8-2C4C-45FA-9814-2376D9F4FB65}" presName="childNode" presStyleLbl="node1" presStyleIdx="4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778F945-88AA-4EB9-99FA-B92294BA8643}" type="pres">
      <dgm:prSet presAssocID="{395364E8-2C4C-45FA-9814-2376D9F4FB65}" presName="aSpace2" presStyleCnt="0"/>
      <dgm:spPr/>
      <dgm:t>
        <a:bodyPr/>
        <a:lstStyle/>
        <a:p>
          <a:endParaRPr lang="en-AU"/>
        </a:p>
      </dgm:t>
    </dgm:pt>
    <dgm:pt modelId="{FF0F50F2-FFFD-4F7C-8024-FE329F418A83}" type="pres">
      <dgm:prSet presAssocID="{C59F42A7-63A6-4D1E-8270-435122DC9C4C}" presName="childNode" presStyleLbl="node1" presStyleIdx="5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5C242F4-EA28-4A3F-9956-DFCA13C09715}" type="pres">
      <dgm:prSet presAssocID="{C59F42A7-63A6-4D1E-8270-435122DC9C4C}" presName="aSpace2" presStyleCnt="0"/>
      <dgm:spPr/>
    </dgm:pt>
    <dgm:pt modelId="{39BE406F-6545-4FE0-A83F-B52CA37259B2}" type="pres">
      <dgm:prSet presAssocID="{A0C07179-C296-4548-A019-70AA0F3B1876}" presName="childNode" presStyleLbl="node1" presStyleIdx="6" presStyleCnt="21" custScaleX="1095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4ADE397-7C30-4FDE-8D1A-3FA6AE54E26C}" type="pres">
      <dgm:prSet presAssocID="{BB525B75-BBF3-494D-B82F-A098B04ADBCB}" presName="aSpace" presStyleCnt="0"/>
      <dgm:spPr/>
      <dgm:t>
        <a:bodyPr/>
        <a:lstStyle/>
        <a:p>
          <a:endParaRPr lang="en-AU"/>
        </a:p>
      </dgm:t>
    </dgm:pt>
    <dgm:pt modelId="{1554EA27-7F93-4A6E-8B5C-34000D1E162C}" type="pres">
      <dgm:prSet presAssocID="{36BCB4B0-754E-4452-9AAA-FDBC67496A66}" presName="compNode" presStyleCnt="0"/>
      <dgm:spPr/>
      <dgm:t>
        <a:bodyPr/>
        <a:lstStyle/>
        <a:p>
          <a:endParaRPr lang="en-AU"/>
        </a:p>
      </dgm:t>
    </dgm:pt>
    <dgm:pt modelId="{9BF132E9-AEAB-4AF1-AC93-073E5E3A1B0F}" type="pres">
      <dgm:prSet presAssocID="{36BCB4B0-754E-4452-9AAA-FDBC67496A66}" presName="aNode" presStyleLbl="bgShp" presStyleIdx="2" presStyleCnt="7"/>
      <dgm:spPr/>
      <dgm:t>
        <a:bodyPr/>
        <a:lstStyle/>
        <a:p>
          <a:endParaRPr lang="en-AU"/>
        </a:p>
      </dgm:t>
    </dgm:pt>
    <dgm:pt modelId="{7ED41B65-F03D-4543-9B4B-73D9890EBB4E}" type="pres">
      <dgm:prSet presAssocID="{36BCB4B0-754E-4452-9AAA-FDBC67496A66}" presName="textNode" presStyleLbl="bgShp" presStyleIdx="2" presStyleCnt="7"/>
      <dgm:spPr/>
      <dgm:t>
        <a:bodyPr/>
        <a:lstStyle/>
        <a:p>
          <a:endParaRPr lang="en-AU"/>
        </a:p>
      </dgm:t>
    </dgm:pt>
    <dgm:pt modelId="{A5AB19DD-B10E-4824-8A73-DFC0E14904B4}" type="pres">
      <dgm:prSet presAssocID="{36BCB4B0-754E-4452-9AAA-FDBC67496A66}" presName="compChildNode" presStyleCnt="0"/>
      <dgm:spPr/>
      <dgm:t>
        <a:bodyPr/>
        <a:lstStyle/>
        <a:p>
          <a:endParaRPr lang="en-AU"/>
        </a:p>
      </dgm:t>
    </dgm:pt>
    <dgm:pt modelId="{22E98720-669A-4718-A629-A3AC0F15E74B}" type="pres">
      <dgm:prSet presAssocID="{36BCB4B0-754E-4452-9AAA-FDBC67496A66}" presName="theInnerList" presStyleCnt="0"/>
      <dgm:spPr/>
      <dgm:t>
        <a:bodyPr/>
        <a:lstStyle/>
        <a:p>
          <a:endParaRPr lang="en-AU"/>
        </a:p>
      </dgm:t>
    </dgm:pt>
    <dgm:pt modelId="{0B2FFB15-6A24-4A5E-9C77-07E4F20D0047}" type="pres">
      <dgm:prSet presAssocID="{2F6FC84C-89A9-44D3-83BB-A54E24946E64}" presName="childNode" presStyleLbl="node1" presStyleIdx="7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44BC5A6-77D5-4B59-89E8-8C7C3265D3DF}" type="pres">
      <dgm:prSet presAssocID="{2F6FC84C-89A9-44D3-83BB-A54E24946E64}" presName="aSpace2" presStyleCnt="0"/>
      <dgm:spPr/>
      <dgm:t>
        <a:bodyPr/>
        <a:lstStyle/>
        <a:p>
          <a:endParaRPr lang="en-AU"/>
        </a:p>
      </dgm:t>
    </dgm:pt>
    <dgm:pt modelId="{DF61185A-B1EE-4DFC-B87B-0FB857F627F1}" type="pres">
      <dgm:prSet presAssocID="{C5F886A0-0BCD-4121-A3F2-DD398C00F41D}" presName="childNode" presStyleLbl="node1" presStyleIdx="8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0E09EA9-32EB-47FB-A3E3-42B98D2F800D}" type="pres">
      <dgm:prSet presAssocID="{C5F886A0-0BCD-4121-A3F2-DD398C00F41D}" presName="aSpace2" presStyleCnt="0"/>
      <dgm:spPr/>
      <dgm:t>
        <a:bodyPr/>
        <a:lstStyle/>
        <a:p>
          <a:endParaRPr lang="en-AU"/>
        </a:p>
      </dgm:t>
    </dgm:pt>
    <dgm:pt modelId="{E706DC45-4981-423E-9902-907BBF8CC8AE}" type="pres">
      <dgm:prSet presAssocID="{7B527DB0-F307-4164-85D7-E9022819B16C}" presName="childNode" presStyleLbl="node1" presStyleIdx="9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D82BAF7-2105-4438-8333-651418CFEFBF}" type="pres">
      <dgm:prSet presAssocID="{36BCB4B0-754E-4452-9AAA-FDBC67496A66}" presName="aSpace" presStyleCnt="0"/>
      <dgm:spPr/>
      <dgm:t>
        <a:bodyPr/>
        <a:lstStyle/>
        <a:p>
          <a:endParaRPr lang="en-AU"/>
        </a:p>
      </dgm:t>
    </dgm:pt>
    <dgm:pt modelId="{C04D8387-9D4C-4331-839B-F002995BF8C1}" type="pres">
      <dgm:prSet presAssocID="{2D2E5BBD-A3BD-4E1B-9BEB-366D5EF9FE02}" presName="compNode" presStyleCnt="0"/>
      <dgm:spPr/>
      <dgm:t>
        <a:bodyPr/>
        <a:lstStyle/>
        <a:p>
          <a:endParaRPr lang="en-AU"/>
        </a:p>
      </dgm:t>
    </dgm:pt>
    <dgm:pt modelId="{76C5EA05-501E-454C-8B20-4213558E716F}" type="pres">
      <dgm:prSet presAssocID="{2D2E5BBD-A3BD-4E1B-9BEB-366D5EF9FE02}" presName="aNode" presStyleLbl="bgShp" presStyleIdx="3" presStyleCnt="7"/>
      <dgm:spPr/>
      <dgm:t>
        <a:bodyPr/>
        <a:lstStyle/>
        <a:p>
          <a:endParaRPr lang="en-AU"/>
        </a:p>
      </dgm:t>
    </dgm:pt>
    <dgm:pt modelId="{1250DFA0-E47F-4034-9684-35C4EC78B65F}" type="pres">
      <dgm:prSet presAssocID="{2D2E5BBD-A3BD-4E1B-9BEB-366D5EF9FE02}" presName="textNode" presStyleLbl="bgShp" presStyleIdx="3" presStyleCnt="7"/>
      <dgm:spPr/>
      <dgm:t>
        <a:bodyPr/>
        <a:lstStyle/>
        <a:p>
          <a:endParaRPr lang="en-AU"/>
        </a:p>
      </dgm:t>
    </dgm:pt>
    <dgm:pt modelId="{F06B803E-000A-4022-87D1-32094588D4E1}" type="pres">
      <dgm:prSet presAssocID="{2D2E5BBD-A3BD-4E1B-9BEB-366D5EF9FE02}" presName="compChildNode" presStyleCnt="0"/>
      <dgm:spPr/>
      <dgm:t>
        <a:bodyPr/>
        <a:lstStyle/>
        <a:p>
          <a:endParaRPr lang="en-AU"/>
        </a:p>
      </dgm:t>
    </dgm:pt>
    <dgm:pt modelId="{05A7B1DE-FA71-49A5-8972-16F617103891}" type="pres">
      <dgm:prSet presAssocID="{2D2E5BBD-A3BD-4E1B-9BEB-366D5EF9FE02}" presName="theInnerList" presStyleCnt="0"/>
      <dgm:spPr/>
      <dgm:t>
        <a:bodyPr/>
        <a:lstStyle/>
        <a:p>
          <a:endParaRPr lang="en-AU"/>
        </a:p>
      </dgm:t>
    </dgm:pt>
    <dgm:pt modelId="{C2932E0F-FF13-4BB7-81BB-1D62219B1F5D}" type="pres">
      <dgm:prSet presAssocID="{7066C214-6ED0-41AF-A8DC-6E8FCD1F7758}" presName="childNode" presStyleLbl="node1" presStyleIdx="10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60AE88B7-6634-43F5-93DA-41358A58BA33}" type="pres">
      <dgm:prSet presAssocID="{7066C214-6ED0-41AF-A8DC-6E8FCD1F7758}" presName="aSpace2" presStyleCnt="0"/>
      <dgm:spPr/>
      <dgm:t>
        <a:bodyPr/>
        <a:lstStyle/>
        <a:p>
          <a:endParaRPr lang="en-AU"/>
        </a:p>
      </dgm:t>
    </dgm:pt>
    <dgm:pt modelId="{C5B84EB9-4A0C-44F0-86B9-81076A6F7F39}" type="pres">
      <dgm:prSet presAssocID="{8ECAA3E0-AFFF-4A60-801D-A31C44D22B7E}" presName="childNode" presStyleLbl="node1" presStyleIdx="11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1890B1-38E2-469A-9BF4-404C986BDAC3}" type="pres">
      <dgm:prSet presAssocID="{8ECAA3E0-AFFF-4A60-801D-A31C44D22B7E}" presName="aSpace2" presStyleCnt="0"/>
      <dgm:spPr/>
      <dgm:t>
        <a:bodyPr/>
        <a:lstStyle/>
        <a:p>
          <a:endParaRPr lang="en-AU"/>
        </a:p>
      </dgm:t>
    </dgm:pt>
    <dgm:pt modelId="{19324769-CA3B-46A3-8E7C-6C6A1865D1A2}" type="pres">
      <dgm:prSet presAssocID="{B7B1C7A7-D922-4E37-96BF-F0A0AA69A527}" presName="childNode" presStyleLbl="node1" presStyleIdx="12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925B426-7152-465A-ADB9-B41013F1C3FB}" type="pres">
      <dgm:prSet presAssocID="{2D2E5BBD-A3BD-4E1B-9BEB-366D5EF9FE02}" presName="aSpace" presStyleCnt="0"/>
      <dgm:spPr/>
      <dgm:t>
        <a:bodyPr/>
        <a:lstStyle/>
        <a:p>
          <a:endParaRPr lang="en-AU"/>
        </a:p>
      </dgm:t>
    </dgm:pt>
    <dgm:pt modelId="{5E49B837-6842-405F-8133-4B6D78A5D9A6}" type="pres">
      <dgm:prSet presAssocID="{85B4849D-BD26-4F9F-BB1D-78DC3910BA5A}" presName="compNode" presStyleCnt="0"/>
      <dgm:spPr/>
      <dgm:t>
        <a:bodyPr/>
        <a:lstStyle/>
        <a:p>
          <a:endParaRPr lang="en-AU"/>
        </a:p>
      </dgm:t>
    </dgm:pt>
    <dgm:pt modelId="{A1E499B8-0303-4EA7-885D-039243D58AF4}" type="pres">
      <dgm:prSet presAssocID="{85B4849D-BD26-4F9F-BB1D-78DC3910BA5A}" presName="aNode" presStyleLbl="bgShp" presStyleIdx="4" presStyleCnt="7"/>
      <dgm:spPr/>
      <dgm:t>
        <a:bodyPr/>
        <a:lstStyle/>
        <a:p>
          <a:endParaRPr lang="en-AU"/>
        </a:p>
      </dgm:t>
    </dgm:pt>
    <dgm:pt modelId="{4ED95D9A-FCF3-41E5-AF7C-79E10ECD3077}" type="pres">
      <dgm:prSet presAssocID="{85B4849D-BD26-4F9F-BB1D-78DC3910BA5A}" presName="textNode" presStyleLbl="bgShp" presStyleIdx="4" presStyleCnt="7"/>
      <dgm:spPr/>
      <dgm:t>
        <a:bodyPr/>
        <a:lstStyle/>
        <a:p>
          <a:endParaRPr lang="en-AU"/>
        </a:p>
      </dgm:t>
    </dgm:pt>
    <dgm:pt modelId="{2E43D706-C6C0-45BA-8EC5-82904132FCE1}" type="pres">
      <dgm:prSet presAssocID="{85B4849D-BD26-4F9F-BB1D-78DC3910BA5A}" presName="compChildNode" presStyleCnt="0"/>
      <dgm:spPr/>
      <dgm:t>
        <a:bodyPr/>
        <a:lstStyle/>
        <a:p>
          <a:endParaRPr lang="en-AU"/>
        </a:p>
      </dgm:t>
    </dgm:pt>
    <dgm:pt modelId="{79A26995-80D0-454D-8AE2-8F1CF03ED922}" type="pres">
      <dgm:prSet presAssocID="{85B4849D-BD26-4F9F-BB1D-78DC3910BA5A}" presName="theInnerList" presStyleCnt="0"/>
      <dgm:spPr/>
      <dgm:t>
        <a:bodyPr/>
        <a:lstStyle/>
        <a:p>
          <a:endParaRPr lang="en-AU"/>
        </a:p>
      </dgm:t>
    </dgm:pt>
    <dgm:pt modelId="{2C23E4BF-CDD4-42F9-A86B-ADE7E490ED66}" type="pres">
      <dgm:prSet presAssocID="{B20B0411-B216-4192-B6A1-AC79C85880E2}" presName="childNode" presStyleLbl="node1" presStyleIdx="13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752E6EE-2063-435C-AC27-AAF538EC221A}" type="pres">
      <dgm:prSet presAssocID="{B20B0411-B216-4192-B6A1-AC79C85880E2}" presName="aSpace2" presStyleCnt="0"/>
      <dgm:spPr/>
      <dgm:t>
        <a:bodyPr/>
        <a:lstStyle/>
        <a:p>
          <a:endParaRPr lang="en-AU"/>
        </a:p>
      </dgm:t>
    </dgm:pt>
    <dgm:pt modelId="{C25A6BEE-42AB-45DF-9E8A-2686CED91581}" type="pres">
      <dgm:prSet presAssocID="{F898D18A-D1AC-451E-BDA9-E2AE4F30EBEC}" presName="childNode" presStyleLbl="node1" presStyleIdx="14" presStyleCnt="21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1A2E2C0-64AC-4B58-91A9-8D0275155DD2}" type="pres">
      <dgm:prSet presAssocID="{F898D18A-D1AC-451E-BDA9-E2AE4F30EBEC}" presName="aSpace2" presStyleCnt="0"/>
      <dgm:spPr/>
    </dgm:pt>
    <dgm:pt modelId="{A54A949E-BA6B-42A6-89B0-422137869900}" type="pres">
      <dgm:prSet presAssocID="{6C0195C0-6D06-43BF-8532-11DD88B0A4EA}" presName="childNode" presStyleLbl="node1" presStyleIdx="15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1FB8129-102D-4C7E-83D2-027B303E0532}" type="pres">
      <dgm:prSet presAssocID="{6C0195C0-6D06-43BF-8532-11DD88B0A4EA}" presName="aSpace2" presStyleCnt="0"/>
      <dgm:spPr/>
      <dgm:t>
        <a:bodyPr/>
        <a:lstStyle/>
        <a:p>
          <a:endParaRPr lang="en-AU"/>
        </a:p>
      </dgm:t>
    </dgm:pt>
    <dgm:pt modelId="{91E7EF39-25D5-4960-9585-ECAB7829D9D1}" type="pres">
      <dgm:prSet presAssocID="{8AAE4BC3-DF15-4090-BDCF-5297B36D3F72}" presName="childNode" presStyleLbl="node1" presStyleIdx="16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6E9354AD-6876-463E-8C88-9639377C5B93}" type="pres">
      <dgm:prSet presAssocID="{85B4849D-BD26-4F9F-BB1D-78DC3910BA5A}" presName="aSpace" presStyleCnt="0"/>
      <dgm:spPr/>
      <dgm:t>
        <a:bodyPr/>
        <a:lstStyle/>
        <a:p>
          <a:endParaRPr lang="en-AU"/>
        </a:p>
      </dgm:t>
    </dgm:pt>
    <dgm:pt modelId="{88B043ED-0156-4C52-9800-BEAB8D23D2B1}" type="pres">
      <dgm:prSet presAssocID="{B8BA387C-0AC8-41F9-82B8-B479F6E48442}" presName="compNode" presStyleCnt="0"/>
      <dgm:spPr/>
      <dgm:t>
        <a:bodyPr/>
        <a:lstStyle/>
        <a:p>
          <a:endParaRPr lang="en-AU"/>
        </a:p>
      </dgm:t>
    </dgm:pt>
    <dgm:pt modelId="{B011B6FA-B3B2-4848-B410-36351D9BA226}" type="pres">
      <dgm:prSet presAssocID="{B8BA387C-0AC8-41F9-82B8-B479F6E48442}" presName="aNode" presStyleLbl="bgShp" presStyleIdx="5" presStyleCnt="7"/>
      <dgm:spPr/>
      <dgm:t>
        <a:bodyPr/>
        <a:lstStyle/>
        <a:p>
          <a:endParaRPr lang="en-AU"/>
        </a:p>
      </dgm:t>
    </dgm:pt>
    <dgm:pt modelId="{4414131F-DDD4-4912-9DEE-F400FD3325E8}" type="pres">
      <dgm:prSet presAssocID="{B8BA387C-0AC8-41F9-82B8-B479F6E48442}" presName="textNode" presStyleLbl="bgShp" presStyleIdx="5" presStyleCnt="7"/>
      <dgm:spPr/>
      <dgm:t>
        <a:bodyPr/>
        <a:lstStyle/>
        <a:p>
          <a:endParaRPr lang="en-AU"/>
        </a:p>
      </dgm:t>
    </dgm:pt>
    <dgm:pt modelId="{A343FF30-7175-4191-8403-39E4C5784704}" type="pres">
      <dgm:prSet presAssocID="{B8BA387C-0AC8-41F9-82B8-B479F6E48442}" presName="compChildNode" presStyleCnt="0"/>
      <dgm:spPr/>
      <dgm:t>
        <a:bodyPr/>
        <a:lstStyle/>
        <a:p>
          <a:endParaRPr lang="en-AU"/>
        </a:p>
      </dgm:t>
    </dgm:pt>
    <dgm:pt modelId="{E326EB8D-30E2-43D6-9D4C-EE95E1C1B44A}" type="pres">
      <dgm:prSet presAssocID="{B8BA387C-0AC8-41F9-82B8-B479F6E48442}" presName="theInnerList" presStyleCnt="0"/>
      <dgm:spPr/>
      <dgm:t>
        <a:bodyPr/>
        <a:lstStyle/>
        <a:p>
          <a:endParaRPr lang="en-AU"/>
        </a:p>
      </dgm:t>
    </dgm:pt>
    <dgm:pt modelId="{DAF7D8D2-8919-458D-8B5D-7445090F560E}" type="pres">
      <dgm:prSet presAssocID="{4A08DC7A-3F3A-41B5-8AB7-CA4C00129EBF}" presName="childNode" presStyleLbl="node1" presStyleIdx="17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EB424CEB-3D1C-4BC7-9335-BF7D9B23A944}" type="pres">
      <dgm:prSet presAssocID="{4A08DC7A-3F3A-41B5-8AB7-CA4C00129EBF}" presName="aSpace2" presStyleCnt="0"/>
      <dgm:spPr/>
      <dgm:t>
        <a:bodyPr/>
        <a:lstStyle/>
        <a:p>
          <a:endParaRPr lang="en-GB"/>
        </a:p>
      </dgm:t>
    </dgm:pt>
    <dgm:pt modelId="{52500C4F-EA78-4721-A7FE-13C46A81E18B}" type="pres">
      <dgm:prSet presAssocID="{E82BF663-D3E6-4416-BDD5-3A33EB7D2090}" presName="childNode" presStyleLbl="node1" presStyleIdx="18" presStyleCnt="21" custScaleX="1095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3C1ED6-EF2A-4C3A-BE1B-707026CFFED9}" type="pres">
      <dgm:prSet presAssocID="{E82BF663-D3E6-4416-BDD5-3A33EB7D2090}" presName="aSpace2" presStyleCnt="0"/>
      <dgm:spPr/>
    </dgm:pt>
    <dgm:pt modelId="{FC934491-5997-4751-895D-994B27076CEE}" type="pres">
      <dgm:prSet presAssocID="{D28E9DF3-494F-42D4-9C5D-D210AA2346F9}" presName="childNode" presStyleLbl="node1" presStyleIdx="19" presStyleCnt="21" custScaleX="1095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7167C2-7B3E-4A26-8D85-E0E1E97A0E73}" type="pres">
      <dgm:prSet presAssocID="{B8BA387C-0AC8-41F9-82B8-B479F6E48442}" presName="aSpace" presStyleCnt="0"/>
      <dgm:spPr/>
      <dgm:t>
        <a:bodyPr/>
        <a:lstStyle/>
        <a:p>
          <a:endParaRPr lang="en-AU"/>
        </a:p>
      </dgm:t>
    </dgm:pt>
    <dgm:pt modelId="{E43B70A7-0862-44C1-BB24-7F15E8C5B3E0}" type="pres">
      <dgm:prSet presAssocID="{568DDABE-E371-4C32-A40E-E614C84A59E6}" presName="compNode" presStyleCnt="0"/>
      <dgm:spPr/>
      <dgm:t>
        <a:bodyPr/>
        <a:lstStyle/>
        <a:p>
          <a:endParaRPr lang="en-AU"/>
        </a:p>
      </dgm:t>
    </dgm:pt>
    <dgm:pt modelId="{060FD834-DCFF-4166-B6FB-F6BE740A9AA7}" type="pres">
      <dgm:prSet presAssocID="{568DDABE-E371-4C32-A40E-E614C84A59E6}" presName="aNode" presStyleLbl="bgShp" presStyleIdx="6" presStyleCnt="7"/>
      <dgm:spPr/>
      <dgm:t>
        <a:bodyPr/>
        <a:lstStyle/>
        <a:p>
          <a:endParaRPr lang="en-AU"/>
        </a:p>
      </dgm:t>
    </dgm:pt>
    <dgm:pt modelId="{BA7474AE-2951-4872-9A05-9956EC6AB9AB}" type="pres">
      <dgm:prSet presAssocID="{568DDABE-E371-4C32-A40E-E614C84A59E6}" presName="textNode" presStyleLbl="bgShp" presStyleIdx="6" presStyleCnt="7"/>
      <dgm:spPr/>
      <dgm:t>
        <a:bodyPr/>
        <a:lstStyle/>
        <a:p>
          <a:endParaRPr lang="en-AU"/>
        </a:p>
      </dgm:t>
    </dgm:pt>
    <dgm:pt modelId="{C99F3FCD-16B9-4C27-B33F-CC9898AFB5E7}" type="pres">
      <dgm:prSet presAssocID="{568DDABE-E371-4C32-A40E-E614C84A59E6}" presName="compChildNode" presStyleCnt="0"/>
      <dgm:spPr/>
      <dgm:t>
        <a:bodyPr/>
        <a:lstStyle/>
        <a:p>
          <a:endParaRPr lang="en-AU"/>
        </a:p>
      </dgm:t>
    </dgm:pt>
    <dgm:pt modelId="{BDA52360-A1DB-4A83-914B-76437FE006D5}" type="pres">
      <dgm:prSet presAssocID="{568DDABE-E371-4C32-A40E-E614C84A59E6}" presName="theInnerList" presStyleCnt="0"/>
      <dgm:spPr/>
      <dgm:t>
        <a:bodyPr/>
        <a:lstStyle/>
        <a:p>
          <a:endParaRPr lang="en-AU"/>
        </a:p>
      </dgm:t>
    </dgm:pt>
    <dgm:pt modelId="{30D3FBC1-DDE6-4D33-B8B1-2ED1B465F097}" type="pres">
      <dgm:prSet presAssocID="{934871B1-9689-4636-86DF-D00C08861566}" presName="childNode" presStyleLbl="node1" presStyleIdx="20" presStyleCnt="21" custScaleX="109525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B4A8D6F8-1084-40CE-9F04-24B6C0FECF36}" srcId="{568DDABE-E371-4C32-A40E-E614C84A59E6}" destId="{934871B1-9689-4636-86DF-D00C08861566}" srcOrd="0" destOrd="0" parTransId="{A4BAE9CC-6CA8-4356-A025-E40BBC5DFF14}" sibTransId="{618B3D66-2085-4142-B9FF-D26EF72780EE}"/>
    <dgm:cxn modelId="{104FFF3D-31D3-4EA7-8E31-6C3FD23278CC}" type="presOf" srcId="{8AAE4BC3-DF15-4090-BDCF-5297B36D3F72}" destId="{91E7EF39-25D5-4960-9585-ECAB7829D9D1}" srcOrd="0" destOrd="0" presId="urn:microsoft.com/office/officeart/2005/8/layout/lProcess2"/>
    <dgm:cxn modelId="{51D9EFC6-C72C-4767-96C1-95E2BA3570ED}" type="presOf" srcId="{BB525B75-BBF3-494D-B82F-A098B04ADBCB}" destId="{AF1C7FB4-BDBF-4060-9D76-07DE10F6A2B7}" srcOrd="1" destOrd="0" presId="urn:microsoft.com/office/officeart/2005/8/layout/lProcess2"/>
    <dgm:cxn modelId="{24BED5CA-CE2F-4B30-AFAA-DBB2659203CC}" type="presOf" srcId="{36BCB4B0-754E-4452-9AAA-FDBC67496A66}" destId="{7ED41B65-F03D-4543-9B4B-73D9890EBB4E}" srcOrd="1" destOrd="0" presId="urn:microsoft.com/office/officeart/2005/8/layout/lProcess2"/>
    <dgm:cxn modelId="{DD92F5D5-4624-466D-AD7F-CD0FCB47E506}" type="presOf" srcId="{1ECA94B0-F271-4D0C-B985-DCF0B47CFE42}" destId="{89FDD1DF-95C7-429D-BBF2-0AC6880A1A2A}" srcOrd="0" destOrd="0" presId="urn:microsoft.com/office/officeart/2005/8/layout/lProcess2"/>
    <dgm:cxn modelId="{6B9ACA77-A5B1-4CA5-A46A-2965C72A8398}" srcId="{2FF21DBD-9F48-437A-BD58-6E98C271A482}" destId="{2D2E5BBD-A3BD-4E1B-9BEB-366D5EF9FE02}" srcOrd="3" destOrd="0" parTransId="{B518BBFC-B65E-4C9F-A3B8-CEB8721C2DF2}" sibTransId="{6E76621F-2776-40BD-819F-059AAC7FF168}"/>
    <dgm:cxn modelId="{C2E19278-5D0D-4D1C-A1AE-0AF39CD2A2FC}" type="presOf" srcId="{6C0195C0-6D06-43BF-8532-11DD88B0A4EA}" destId="{A54A949E-BA6B-42A6-89B0-422137869900}" srcOrd="0" destOrd="0" presId="urn:microsoft.com/office/officeart/2005/8/layout/lProcess2"/>
    <dgm:cxn modelId="{0C6730FD-702D-40D2-973D-E2C7156CE9A4}" type="presOf" srcId="{85B4849D-BD26-4F9F-BB1D-78DC3910BA5A}" destId="{4ED95D9A-FCF3-41E5-AF7C-79E10ECD3077}" srcOrd="1" destOrd="0" presId="urn:microsoft.com/office/officeart/2005/8/layout/lProcess2"/>
    <dgm:cxn modelId="{10254B20-DA5B-4253-A2A7-B623A7E9C5DC}" type="presOf" srcId="{D28E9DF3-494F-42D4-9C5D-D210AA2346F9}" destId="{FC934491-5997-4751-895D-994B27076CEE}" srcOrd="0" destOrd="0" presId="urn:microsoft.com/office/officeart/2005/8/layout/lProcess2"/>
    <dgm:cxn modelId="{999B2D94-7E89-4978-8969-A09A2E92F97C}" type="presOf" srcId="{A0C07179-C296-4548-A019-70AA0F3B1876}" destId="{39BE406F-6545-4FE0-A83F-B52CA37259B2}" srcOrd="0" destOrd="0" presId="urn:microsoft.com/office/officeart/2005/8/layout/lProcess2"/>
    <dgm:cxn modelId="{92C291FC-DAE7-47B9-B90C-8AF187BE28F6}" type="presOf" srcId="{D09205C8-D033-4C3D-929A-0494B33683BF}" destId="{B68D12FF-B10C-4B8F-A7DF-B4466003907D}" srcOrd="0" destOrd="0" presId="urn:microsoft.com/office/officeart/2005/8/layout/lProcess2"/>
    <dgm:cxn modelId="{7773E6B1-2DFD-46A3-A66A-797A85FDA0E2}" type="presOf" srcId="{BB525B75-BBF3-494D-B82F-A098B04ADBCB}" destId="{C1E0816B-A7AA-4C12-A9CD-9C5F6DB7B190}" srcOrd="0" destOrd="0" presId="urn:microsoft.com/office/officeart/2005/8/layout/lProcess2"/>
    <dgm:cxn modelId="{2029941D-92D8-4CDC-9010-D3E982B4BC4C}" srcId="{B8BA387C-0AC8-41F9-82B8-B479F6E48442}" destId="{D28E9DF3-494F-42D4-9C5D-D210AA2346F9}" srcOrd="2" destOrd="0" parTransId="{6C2B5C8C-D450-4759-AF5A-3264E9EDC27F}" sibTransId="{115E48CE-361E-4986-8CE4-F6084DA00E23}"/>
    <dgm:cxn modelId="{3B443B1A-E604-4F6D-9887-0D7BB26E3667}" type="presOf" srcId="{2FF21DBD-9F48-437A-BD58-6E98C271A482}" destId="{6083D471-3AC8-4B17-8513-F53E99F7C00F}" srcOrd="0" destOrd="0" presId="urn:microsoft.com/office/officeart/2005/8/layout/lProcess2"/>
    <dgm:cxn modelId="{4940CEE9-3C35-4E42-8FD8-7C11DD9BEE7B}" srcId="{1ECA94B0-F271-4D0C-B985-DCF0B47CFE42}" destId="{D09205C8-D033-4C3D-929A-0494B33683BF}" srcOrd="2" destOrd="0" parTransId="{89611A61-A542-45A7-843C-1ABCB0DF0873}" sibTransId="{3364F70C-FB66-4E4B-A664-4AA0AB444F58}"/>
    <dgm:cxn modelId="{2F1F28EF-441B-4D51-B844-6C7076B2E0FE}" srcId="{BB525B75-BBF3-494D-B82F-A098B04ADBCB}" destId="{C59F42A7-63A6-4D1E-8270-435122DC9C4C}" srcOrd="1" destOrd="0" parTransId="{68D09A96-5FF5-47F2-B910-9B909723B4C4}" sibTransId="{CD1B969C-3640-407E-B365-CB0B1C2DEC75}"/>
    <dgm:cxn modelId="{71362305-38F3-4B75-8048-FDCB9B1CADCB}" type="presOf" srcId="{C5F886A0-0BCD-4121-A3F2-DD398C00F41D}" destId="{DF61185A-B1EE-4DFC-B87B-0FB857F627F1}" srcOrd="0" destOrd="0" presId="urn:microsoft.com/office/officeart/2005/8/layout/lProcess2"/>
    <dgm:cxn modelId="{4325BDB1-A59F-4A27-BB86-F30AB8351471}" type="presOf" srcId="{F898D18A-D1AC-451E-BDA9-E2AE4F30EBEC}" destId="{C25A6BEE-42AB-45DF-9E8A-2686CED91581}" srcOrd="0" destOrd="0" presId="urn:microsoft.com/office/officeart/2005/8/layout/lProcess2"/>
    <dgm:cxn modelId="{C0A57A27-E8B6-4F2F-9C81-0716E689ABEA}" srcId="{85B4849D-BD26-4F9F-BB1D-78DC3910BA5A}" destId="{B20B0411-B216-4192-B6A1-AC79C85880E2}" srcOrd="0" destOrd="0" parTransId="{AD3214B1-DBE7-406C-815A-44C2F5D3F376}" sibTransId="{9618F084-B704-40A0-A016-0646A382CF92}"/>
    <dgm:cxn modelId="{79C89445-60E6-46B3-89D7-D24FAD6151B1}" type="presOf" srcId="{B8BA387C-0AC8-41F9-82B8-B479F6E48442}" destId="{B011B6FA-B3B2-4848-B410-36351D9BA226}" srcOrd="0" destOrd="0" presId="urn:microsoft.com/office/officeart/2005/8/layout/lProcess2"/>
    <dgm:cxn modelId="{E5ABAC94-6667-4E67-B5FD-0A6723532990}" type="presOf" srcId="{568DDABE-E371-4C32-A40E-E614C84A59E6}" destId="{BA7474AE-2951-4872-9A05-9956EC6AB9AB}" srcOrd="1" destOrd="0" presId="urn:microsoft.com/office/officeart/2005/8/layout/lProcess2"/>
    <dgm:cxn modelId="{A54C0B1E-75B3-4BA8-8D1A-C68FE2F9E395}" srcId="{2D2E5BBD-A3BD-4E1B-9BEB-366D5EF9FE02}" destId="{8ECAA3E0-AFFF-4A60-801D-A31C44D22B7E}" srcOrd="1" destOrd="0" parTransId="{9D070BDF-1090-43B5-BD8B-64C6E4689D3D}" sibTransId="{632A87B6-018C-44D3-B1B4-193FF0C64D63}"/>
    <dgm:cxn modelId="{7D8890EA-75B6-4FFA-9077-8C1FF6FD9CB4}" type="presOf" srcId="{36BCB4B0-754E-4452-9AAA-FDBC67496A66}" destId="{9BF132E9-AEAB-4AF1-AC93-073E5E3A1B0F}" srcOrd="0" destOrd="0" presId="urn:microsoft.com/office/officeart/2005/8/layout/lProcess2"/>
    <dgm:cxn modelId="{E3F26194-1E08-4A30-B591-1A57DED82BD8}" type="presOf" srcId="{4A08DC7A-3F3A-41B5-8AB7-CA4C00129EBF}" destId="{DAF7D8D2-8919-458D-8B5D-7445090F560E}" srcOrd="0" destOrd="0" presId="urn:microsoft.com/office/officeart/2005/8/layout/lProcess2"/>
    <dgm:cxn modelId="{156786F1-4A82-4AE1-8F44-58532D82DDE6}" srcId="{2FF21DBD-9F48-437A-BD58-6E98C271A482}" destId="{B8BA387C-0AC8-41F9-82B8-B479F6E48442}" srcOrd="5" destOrd="0" parTransId="{303575AF-5676-4515-9103-231F0EEB91DD}" sibTransId="{4AF26489-76AE-4C97-8FE0-F9BBC7502568}"/>
    <dgm:cxn modelId="{523B9A4A-8E46-47CC-B0D5-A99D56675A26}" type="presOf" srcId="{395364E8-2C4C-45FA-9814-2376D9F4FB65}" destId="{EC954AEE-A749-4E4E-A22C-E7A7BEAB1298}" srcOrd="0" destOrd="0" presId="urn:microsoft.com/office/officeart/2005/8/layout/lProcess2"/>
    <dgm:cxn modelId="{25FBCE3C-2390-461C-BEAA-0D30E7DCA2A4}" srcId="{2FF21DBD-9F48-437A-BD58-6E98C271A482}" destId="{1ECA94B0-F271-4D0C-B985-DCF0B47CFE42}" srcOrd="0" destOrd="0" parTransId="{8CFB6B2E-DE82-4B2D-B05F-7AE3E3A7F478}" sibTransId="{8D3A5170-3E74-4A56-856D-01D5A13C6FC4}"/>
    <dgm:cxn modelId="{787E8F46-E147-41D4-BB84-3097ECA53FAB}" type="presOf" srcId="{8ECAA3E0-AFFF-4A60-801D-A31C44D22B7E}" destId="{C5B84EB9-4A0C-44F0-86B9-81076A6F7F39}" srcOrd="0" destOrd="0" presId="urn:microsoft.com/office/officeart/2005/8/layout/lProcess2"/>
    <dgm:cxn modelId="{6DA31E81-DC30-4600-A6BD-AFEFFEA1F5F6}" type="presOf" srcId="{B8BA387C-0AC8-41F9-82B8-B479F6E48442}" destId="{4414131F-DDD4-4912-9DEE-F400FD3325E8}" srcOrd="1" destOrd="0" presId="urn:microsoft.com/office/officeart/2005/8/layout/lProcess2"/>
    <dgm:cxn modelId="{A423C753-2792-4737-A0E7-5350AA8C7A3B}" type="presOf" srcId="{C59F42A7-63A6-4D1E-8270-435122DC9C4C}" destId="{FF0F50F2-FFFD-4F7C-8024-FE329F418A83}" srcOrd="0" destOrd="0" presId="urn:microsoft.com/office/officeart/2005/8/layout/lProcess2"/>
    <dgm:cxn modelId="{630623D4-72FA-49BD-97F3-6AE39CB65952}" type="presOf" srcId="{CBD9C15D-3CF2-4C2C-AE56-CCE909ADAC94}" destId="{B53E66D9-ABED-4123-BEFC-6E1E72B6CF5E}" srcOrd="0" destOrd="0" presId="urn:microsoft.com/office/officeart/2005/8/layout/lProcess2"/>
    <dgm:cxn modelId="{8DB2F0B6-852E-4CF3-B562-042B5E9DD019}" type="presOf" srcId="{7B527DB0-F307-4164-85D7-E9022819B16C}" destId="{E706DC45-4981-423E-9902-907BBF8CC8AE}" srcOrd="0" destOrd="0" presId="urn:microsoft.com/office/officeart/2005/8/layout/lProcess2"/>
    <dgm:cxn modelId="{2671984C-127B-4201-8B15-BC6743CD9DAC}" srcId="{36BCB4B0-754E-4452-9AAA-FDBC67496A66}" destId="{2F6FC84C-89A9-44D3-83BB-A54E24946E64}" srcOrd="0" destOrd="0" parTransId="{5998DA24-1D16-4737-A39C-B29991B4F86C}" sibTransId="{1A519F56-C577-4920-A685-8085AC2754D0}"/>
    <dgm:cxn modelId="{9A145B81-80D2-401C-BDB8-8F3A14C0694E}" srcId="{BB525B75-BBF3-494D-B82F-A098B04ADBCB}" destId="{395364E8-2C4C-45FA-9814-2376D9F4FB65}" srcOrd="0" destOrd="0" parTransId="{29A456DD-3F72-4179-870A-B20DEF0B9CFF}" sibTransId="{FBD16219-7985-4120-BDD2-22E16C005378}"/>
    <dgm:cxn modelId="{49A04D3B-1721-4B96-A084-0F1E5630BF1F}" srcId="{BB525B75-BBF3-494D-B82F-A098B04ADBCB}" destId="{A0C07179-C296-4548-A019-70AA0F3B1876}" srcOrd="2" destOrd="0" parTransId="{31BD83BD-702B-439D-A5EF-D51AD5468E59}" sibTransId="{A2847E79-7529-44A1-A878-876E1496E8C4}"/>
    <dgm:cxn modelId="{0B13F85A-1813-4C20-BAE2-83AB814D3D45}" srcId="{1ECA94B0-F271-4D0C-B985-DCF0B47CFE42}" destId="{5C24DF8C-82F7-426F-BA53-C13B288F0A27}" srcOrd="0" destOrd="0" parTransId="{5ABE38AB-EE9F-4C6B-9E82-211ED3256ED9}" sibTransId="{ED967F95-84C9-424F-AC1D-BFAD0C2D77F8}"/>
    <dgm:cxn modelId="{38FF5A73-3856-4ECC-8C9C-335868C3FF2C}" type="presOf" srcId="{2F6FC84C-89A9-44D3-83BB-A54E24946E64}" destId="{0B2FFB15-6A24-4A5E-9C77-07E4F20D0047}" srcOrd="0" destOrd="0" presId="urn:microsoft.com/office/officeart/2005/8/layout/lProcess2"/>
    <dgm:cxn modelId="{59C4A12B-B336-456A-BA3C-196C99AFCA3E}" type="presOf" srcId="{5C24DF8C-82F7-426F-BA53-C13B288F0A27}" destId="{F85C9C7F-717A-4846-9494-3A6364B5AD8D}" srcOrd="0" destOrd="0" presId="urn:microsoft.com/office/officeart/2005/8/layout/lProcess2"/>
    <dgm:cxn modelId="{06DE3C5E-9274-4CE2-92C1-B82D57FC975F}" srcId="{2FF21DBD-9F48-437A-BD58-6E98C271A482}" destId="{568DDABE-E371-4C32-A40E-E614C84A59E6}" srcOrd="6" destOrd="0" parTransId="{F01BF46B-5161-4B5C-BF94-52041D7E74AA}" sibTransId="{D78E2086-A95C-410C-87B9-FC72D5CA0DA6}"/>
    <dgm:cxn modelId="{7B9DE949-26E7-46EC-8D6F-C72E7CB01DFC}" type="presOf" srcId="{568DDABE-E371-4C32-A40E-E614C84A59E6}" destId="{060FD834-DCFF-4166-B6FB-F6BE740A9AA7}" srcOrd="0" destOrd="0" presId="urn:microsoft.com/office/officeart/2005/8/layout/lProcess2"/>
    <dgm:cxn modelId="{FFDF05F0-BD2E-4DA8-9876-2C21CCC7644B}" srcId="{1ECA94B0-F271-4D0C-B985-DCF0B47CFE42}" destId="{A85D4044-D4A9-43F5-8A2F-35745397603B}" srcOrd="1" destOrd="0" parTransId="{B93B18F0-A379-456C-BE0E-007017628B8F}" sibTransId="{B9902B95-1865-4679-9A94-5BAB558FEAC1}"/>
    <dgm:cxn modelId="{0CE8403F-F3CF-4F8D-9E11-AEA0EE0D66D3}" srcId="{2FF21DBD-9F48-437A-BD58-6E98C271A482}" destId="{BB525B75-BBF3-494D-B82F-A098B04ADBCB}" srcOrd="1" destOrd="0" parTransId="{331E05F1-ECFD-4CBE-992D-3AAFF2613130}" sibTransId="{3A6134EB-1545-4B15-B655-6CC5796A066A}"/>
    <dgm:cxn modelId="{59D56F89-16AD-49D9-88FE-D0FAF36D5C60}" srcId="{85B4849D-BD26-4F9F-BB1D-78DC3910BA5A}" destId="{8AAE4BC3-DF15-4090-BDCF-5297B36D3F72}" srcOrd="3" destOrd="0" parTransId="{FE4DCE8A-DE6D-4F34-933F-04216A2AF3F8}" sibTransId="{87C46012-5400-47B5-BCE3-B4F63CD2B68B}"/>
    <dgm:cxn modelId="{BF80A305-8A92-4E6B-80FD-E1FD0CDCFB1B}" srcId="{36BCB4B0-754E-4452-9AAA-FDBC67496A66}" destId="{7B527DB0-F307-4164-85D7-E9022819B16C}" srcOrd="2" destOrd="0" parTransId="{C177AE33-F880-480A-923B-E4EB4807FA0A}" sibTransId="{6190CB78-68D2-4928-9CF8-8987B9164F62}"/>
    <dgm:cxn modelId="{5FD09FC1-FA4A-41C5-B0E6-E17BF5463404}" srcId="{2FF21DBD-9F48-437A-BD58-6E98C271A482}" destId="{85B4849D-BD26-4F9F-BB1D-78DC3910BA5A}" srcOrd="4" destOrd="0" parTransId="{4968FEFF-A99C-4D14-8849-3A2DECC52D31}" sibTransId="{4630042A-B455-467D-8A24-F0E1C87D9F00}"/>
    <dgm:cxn modelId="{8AA2F494-03A8-4581-BC6E-0098818E9BDC}" srcId="{85B4849D-BD26-4F9F-BB1D-78DC3910BA5A}" destId="{F898D18A-D1AC-451E-BDA9-E2AE4F30EBEC}" srcOrd="1" destOrd="0" parTransId="{CBFF46BD-28A3-4663-AA49-B0B9B78C9D8D}" sibTransId="{A7933930-CD93-4A11-BC54-A271EE489ADB}"/>
    <dgm:cxn modelId="{D127DBC0-BD49-42C8-A5CC-8671C62EE1A9}" srcId="{36BCB4B0-754E-4452-9AAA-FDBC67496A66}" destId="{C5F886A0-0BCD-4121-A3F2-DD398C00F41D}" srcOrd="1" destOrd="0" parTransId="{CD308717-205C-459D-8966-17B2D3E6C1DC}" sibTransId="{484295E8-7C67-4950-8945-8592591A9954}"/>
    <dgm:cxn modelId="{55B5E74E-9ED2-4EFF-A2B2-742D9A4F8286}" srcId="{85B4849D-BD26-4F9F-BB1D-78DC3910BA5A}" destId="{6C0195C0-6D06-43BF-8532-11DD88B0A4EA}" srcOrd="2" destOrd="0" parTransId="{ED8BD663-C035-45D0-8613-711A4F7FE444}" sibTransId="{BEF1C0DB-8421-4EAC-9991-17FD4F3A7534}"/>
    <dgm:cxn modelId="{E02A4DAC-0AF9-4919-B211-49FB8C30F4FB}" srcId="{2D2E5BBD-A3BD-4E1B-9BEB-366D5EF9FE02}" destId="{B7B1C7A7-D922-4E37-96BF-F0A0AA69A527}" srcOrd="2" destOrd="0" parTransId="{70B5D6D2-204F-4679-823E-D7921515820B}" sibTransId="{78E19D7B-C306-4C55-AB55-BB6A6D3A9E92}"/>
    <dgm:cxn modelId="{4BBEBE7E-A0C6-4A4A-A75B-7EBC97C7724B}" srcId="{B8BA387C-0AC8-41F9-82B8-B479F6E48442}" destId="{4A08DC7A-3F3A-41B5-8AB7-CA4C00129EBF}" srcOrd="0" destOrd="0" parTransId="{8A3B50E0-D9C9-4F27-867A-97ABF8C09A17}" sibTransId="{05357CCB-3739-4C3E-95C9-0E43E8978B0D}"/>
    <dgm:cxn modelId="{2E81F27E-0F6A-45E6-8DCB-E8F07288E398}" type="presOf" srcId="{85B4849D-BD26-4F9F-BB1D-78DC3910BA5A}" destId="{A1E499B8-0303-4EA7-885D-039243D58AF4}" srcOrd="0" destOrd="0" presId="urn:microsoft.com/office/officeart/2005/8/layout/lProcess2"/>
    <dgm:cxn modelId="{85095724-46B1-4725-9DB9-45DABB36F567}" type="presOf" srcId="{2D2E5BBD-A3BD-4E1B-9BEB-366D5EF9FE02}" destId="{76C5EA05-501E-454C-8B20-4213558E716F}" srcOrd="0" destOrd="0" presId="urn:microsoft.com/office/officeart/2005/8/layout/lProcess2"/>
    <dgm:cxn modelId="{B3B7F058-DC73-4180-8E25-7FD7AFC6F896}" type="presOf" srcId="{1ECA94B0-F271-4D0C-B985-DCF0B47CFE42}" destId="{6F6BEAA4-FFE7-4C24-B33E-B061226F280E}" srcOrd="1" destOrd="0" presId="urn:microsoft.com/office/officeart/2005/8/layout/lProcess2"/>
    <dgm:cxn modelId="{83C7A238-42C8-4841-9381-273C38BBED83}" srcId="{1ECA94B0-F271-4D0C-B985-DCF0B47CFE42}" destId="{CBD9C15D-3CF2-4C2C-AE56-CCE909ADAC94}" srcOrd="3" destOrd="0" parTransId="{07D249E0-314F-49FA-A913-E003813207DF}" sibTransId="{6A53635E-FFEC-4BCC-94C2-9CC13F08B5C3}"/>
    <dgm:cxn modelId="{195353C0-8514-4130-8166-11462174BBB7}" type="presOf" srcId="{7066C214-6ED0-41AF-A8DC-6E8FCD1F7758}" destId="{C2932E0F-FF13-4BB7-81BB-1D62219B1F5D}" srcOrd="0" destOrd="0" presId="urn:microsoft.com/office/officeart/2005/8/layout/lProcess2"/>
    <dgm:cxn modelId="{5A40B176-881E-4ABA-9AC4-D1AE73B76DB7}" type="presOf" srcId="{E82BF663-D3E6-4416-BDD5-3A33EB7D2090}" destId="{52500C4F-EA78-4721-A7FE-13C46A81E18B}" srcOrd="0" destOrd="0" presId="urn:microsoft.com/office/officeart/2005/8/layout/lProcess2"/>
    <dgm:cxn modelId="{63A495D6-6057-4D25-9493-FB49A63545AC}" type="presOf" srcId="{B20B0411-B216-4192-B6A1-AC79C85880E2}" destId="{2C23E4BF-CDD4-42F9-A86B-ADE7E490ED66}" srcOrd="0" destOrd="0" presId="urn:microsoft.com/office/officeart/2005/8/layout/lProcess2"/>
    <dgm:cxn modelId="{1892CF5F-AB93-4145-8D5A-409655BB9F08}" type="presOf" srcId="{B7B1C7A7-D922-4E37-96BF-F0A0AA69A527}" destId="{19324769-CA3B-46A3-8E7C-6C6A1865D1A2}" srcOrd="0" destOrd="0" presId="urn:microsoft.com/office/officeart/2005/8/layout/lProcess2"/>
    <dgm:cxn modelId="{6F2CE56A-847C-451A-9CB4-4F8D80F47EDB}" srcId="{2FF21DBD-9F48-437A-BD58-6E98C271A482}" destId="{36BCB4B0-754E-4452-9AAA-FDBC67496A66}" srcOrd="2" destOrd="0" parTransId="{B8D9CADD-78D4-4B0B-8223-36DB4BDE812F}" sibTransId="{5FF04F79-5A02-48E2-838E-E699337B63DB}"/>
    <dgm:cxn modelId="{44DB9870-E58D-48CD-B3AF-CD67CF58CDB3}" type="presOf" srcId="{2D2E5BBD-A3BD-4E1B-9BEB-366D5EF9FE02}" destId="{1250DFA0-E47F-4034-9684-35C4EC78B65F}" srcOrd="1" destOrd="0" presId="urn:microsoft.com/office/officeart/2005/8/layout/lProcess2"/>
    <dgm:cxn modelId="{CE0B6FAE-F9E7-46E3-96A2-2BE451E4F347}" type="presOf" srcId="{934871B1-9689-4636-86DF-D00C08861566}" destId="{30D3FBC1-DDE6-4D33-B8B1-2ED1B465F097}" srcOrd="0" destOrd="0" presId="urn:microsoft.com/office/officeart/2005/8/layout/lProcess2"/>
    <dgm:cxn modelId="{B630D6D9-D61E-499A-8727-36830D8C4100}" type="presOf" srcId="{A85D4044-D4A9-43F5-8A2F-35745397603B}" destId="{BF803823-153C-4E72-B2FB-EF3AFF99B966}" srcOrd="0" destOrd="0" presId="urn:microsoft.com/office/officeart/2005/8/layout/lProcess2"/>
    <dgm:cxn modelId="{D0777EE7-CFFC-473B-9434-FF917FFD280C}" srcId="{2D2E5BBD-A3BD-4E1B-9BEB-366D5EF9FE02}" destId="{7066C214-6ED0-41AF-A8DC-6E8FCD1F7758}" srcOrd="0" destOrd="0" parTransId="{F8126F19-E806-4032-80EF-BF8283E2FAE4}" sibTransId="{3025F0ED-7700-4D58-84AC-9301CA52ED57}"/>
    <dgm:cxn modelId="{3CB19BD7-14FA-4802-A15A-64071DD3A889}" srcId="{B8BA387C-0AC8-41F9-82B8-B479F6E48442}" destId="{E82BF663-D3E6-4416-BDD5-3A33EB7D2090}" srcOrd="1" destOrd="0" parTransId="{4053310E-CF04-4EBF-AAFD-1A1091964323}" sibTransId="{AFBDF5CF-4503-4954-9974-39CC7D219574}"/>
    <dgm:cxn modelId="{1990DB1F-9571-4A4D-935F-FC2FF4F01E0F}" type="presParOf" srcId="{6083D471-3AC8-4B17-8513-F53E99F7C00F}" destId="{8BBD6F1E-649C-4A4C-AEBB-A9F55C0028BF}" srcOrd="0" destOrd="0" presId="urn:microsoft.com/office/officeart/2005/8/layout/lProcess2"/>
    <dgm:cxn modelId="{84C4D1FD-36B1-4B5D-95E5-1E0F170E82D2}" type="presParOf" srcId="{8BBD6F1E-649C-4A4C-AEBB-A9F55C0028BF}" destId="{89FDD1DF-95C7-429D-BBF2-0AC6880A1A2A}" srcOrd="0" destOrd="0" presId="urn:microsoft.com/office/officeart/2005/8/layout/lProcess2"/>
    <dgm:cxn modelId="{5F2B5A57-D123-45FC-B74C-EC9654E383B9}" type="presParOf" srcId="{8BBD6F1E-649C-4A4C-AEBB-A9F55C0028BF}" destId="{6F6BEAA4-FFE7-4C24-B33E-B061226F280E}" srcOrd="1" destOrd="0" presId="urn:microsoft.com/office/officeart/2005/8/layout/lProcess2"/>
    <dgm:cxn modelId="{2DFC4997-66FB-42A6-9B2C-9992B853C792}" type="presParOf" srcId="{8BBD6F1E-649C-4A4C-AEBB-A9F55C0028BF}" destId="{106766F0-5678-4C13-9251-C6C00B1DDDDD}" srcOrd="2" destOrd="0" presId="urn:microsoft.com/office/officeart/2005/8/layout/lProcess2"/>
    <dgm:cxn modelId="{E0851D18-20D3-4C7B-B7A9-C23B40635E02}" type="presParOf" srcId="{106766F0-5678-4C13-9251-C6C00B1DDDDD}" destId="{18B3FEDC-71EE-44E7-B9E0-A39958E4CDDE}" srcOrd="0" destOrd="0" presId="urn:microsoft.com/office/officeart/2005/8/layout/lProcess2"/>
    <dgm:cxn modelId="{C592CBF5-FD92-429F-973C-94F50AF35B5D}" type="presParOf" srcId="{18B3FEDC-71EE-44E7-B9E0-A39958E4CDDE}" destId="{F85C9C7F-717A-4846-9494-3A6364B5AD8D}" srcOrd="0" destOrd="0" presId="urn:microsoft.com/office/officeart/2005/8/layout/lProcess2"/>
    <dgm:cxn modelId="{5F5A222F-80B8-4E4E-A3B9-687EC838F088}" type="presParOf" srcId="{18B3FEDC-71EE-44E7-B9E0-A39958E4CDDE}" destId="{3AF44B19-0BAD-44EA-89E4-341255E6B5A2}" srcOrd="1" destOrd="0" presId="urn:microsoft.com/office/officeart/2005/8/layout/lProcess2"/>
    <dgm:cxn modelId="{9C7F30CE-5D7F-4711-BB9A-89ACEB3565C6}" type="presParOf" srcId="{18B3FEDC-71EE-44E7-B9E0-A39958E4CDDE}" destId="{BF803823-153C-4E72-B2FB-EF3AFF99B966}" srcOrd="2" destOrd="0" presId="urn:microsoft.com/office/officeart/2005/8/layout/lProcess2"/>
    <dgm:cxn modelId="{47AF91A4-2AAC-4FA2-BD64-A279E8CBF0EC}" type="presParOf" srcId="{18B3FEDC-71EE-44E7-B9E0-A39958E4CDDE}" destId="{CFB3B7CC-79AE-41E9-9709-FB9550130E0A}" srcOrd="3" destOrd="0" presId="urn:microsoft.com/office/officeart/2005/8/layout/lProcess2"/>
    <dgm:cxn modelId="{6C153CA4-CFB3-468A-B557-9E4FAC4C4D37}" type="presParOf" srcId="{18B3FEDC-71EE-44E7-B9E0-A39958E4CDDE}" destId="{B68D12FF-B10C-4B8F-A7DF-B4466003907D}" srcOrd="4" destOrd="0" presId="urn:microsoft.com/office/officeart/2005/8/layout/lProcess2"/>
    <dgm:cxn modelId="{B54ADD40-20A4-45E1-9BAB-E30FEEB0E5BE}" type="presParOf" srcId="{18B3FEDC-71EE-44E7-B9E0-A39958E4CDDE}" destId="{0A6C6F57-0E49-422F-ACAF-5D6FE66B4AC7}" srcOrd="5" destOrd="0" presId="urn:microsoft.com/office/officeart/2005/8/layout/lProcess2"/>
    <dgm:cxn modelId="{E1B78B57-FED3-42C8-AA1D-E7481ED3FD6B}" type="presParOf" srcId="{18B3FEDC-71EE-44E7-B9E0-A39958E4CDDE}" destId="{B53E66D9-ABED-4123-BEFC-6E1E72B6CF5E}" srcOrd="6" destOrd="0" presId="urn:microsoft.com/office/officeart/2005/8/layout/lProcess2"/>
    <dgm:cxn modelId="{4BDA67DC-35E3-4D06-B978-6AA01B0F8B85}" type="presParOf" srcId="{6083D471-3AC8-4B17-8513-F53E99F7C00F}" destId="{74D5C8B9-6FE4-4746-89DC-ADEA822C8DFC}" srcOrd="1" destOrd="0" presId="urn:microsoft.com/office/officeart/2005/8/layout/lProcess2"/>
    <dgm:cxn modelId="{320C636F-D1C0-43ED-9511-AF81659D1701}" type="presParOf" srcId="{6083D471-3AC8-4B17-8513-F53E99F7C00F}" destId="{0312EC02-DD6B-46D1-821D-255471307494}" srcOrd="2" destOrd="0" presId="urn:microsoft.com/office/officeart/2005/8/layout/lProcess2"/>
    <dgm:cxn modelId="{6C53A8FC-EB20-4AB4-8ADC-C257C9D502D9}" type="presParOf" srcId="{0312EC02-DD6B-46D1-821D-255471307494}" destId="{C1E0816B-A7AA-4C12-A9CD-9C5F6DB7B190}" srcOrd="0" destOrd="0" presId="urn:microsoft.com/office/officeart/2005/8/layout/lProcess2"/>
    <dgm:cxn modelId="{A65DB307-F500-4AE1-A21D-62725D30ED35}" type="presParOf" srcId="{0312EC02-DD6B-46D1-821D-255471307494}" destId="{AF1C7FB4-BDBF-4060-9D76-07DE10F6A2B7}" srcOrd="1" destOrd="0" presId="urn:microsoft.com/office/officeart/2005/8/layout/lProcess2"/>
    <dgm:cxn modelId="{33CA0323-33F3-4AC7-86A4-8367E2467BBE}" type="presParOf" srcId="{0312EC02-DD6B-46D1-821D-255471307494}" destId="{B6033AC5-87AE-4062-A7E7-F639B5A36584}" srcOrd="2" destOrd="0" presId="urn:microsoft.com/office/officeart/2005/8/layout/lProcess2"/>
    <dgm:cxn modelId="{4F9A4B78-B9D9-421D-9988-B271D9239482}" type="presParOf" srcId="{B6033AC5-87AE-4062-A7E7-F639B5A36584}" destId="{2E9614CB-6CA5-4BC3-9278-F0A4DE2138DE}" srcOrd="0" destOrd="0" presId="urn:microsoft.com/office/officeart/2005/8/layout/lProcess2"/>
    <dgm:cxn modelId="{D8F75EB6-8C60-47D0-9E0A-5127953E1C57}" type="presParOf" srcId="{2E9614CB-6CA5-4BC3-9278-F0A4DE2138DE}" destId="{EC954AEE-A749-4E4E-A22C-E7A7BEAB1298}" srcOrd="0" destOrd="0" presId="urn:microsoft.com/office/officeart/2005/8/layout/lProcess2"/>
    <dgm:cxn modelId="{DDD7F7D1-DD01-4E55-B6D0-BD0DDE7019DA}" type="presParOf" srcId="{2E9614CB-6CA5-4BC3-9278-F0A4DE2138DE}" destId="{4778F945-88AA-4EB9-99FA-B92294BA8643}" srcOrd="1" destOrd="0" presId="urn:microsoft.com/office/officeart/2005/8/layout/lProcess2"/>
    <dgm:cxn modelId="{0404250C-59C5-415C-8B22-B63D765D6755}" type="presParOf" srcId="{2E9614CB-6CA5-4BC3-9278-F0A4DE2138DE}" destId="{FF0F50F2-FFFD-4F7C-8024-FE329F418A83}" srcOrd="2" destOrd="0" presId="urn:microsoft.com/office/officeart/2005/8/layout/lProcess2"/>
    <dgm:cxn modelId="{8459B9FB-84C4-4FDB-BE28-388C8FB17C7C}" type="presParOf" srcId="{2E9614CB-6CA5-4BC3-9278-F0A4DE2138DE}" destId="{35C242F4-EA28-4A3F-9956-DFCA13C09715}" srcOrd="3" destOrd="0" presId="urn:microsoft.com/office/officeart/2005/8/layout/lProcess2"/>
    <dgm:cxn modelId="{4DA607D0-98A7-4DE6-A70C-3F3363E99A27}" type="presParOf" srcId="{2E9614CB-6CA5-4BC3-9278-F0A4DE2138DE}" destId="{39BE406F-6545-4FE0-A83F-B52CA37259B2}" srcOrd="4" destOrd="0" presId="urn:microsoft.com/office/officeart/2005/8/layout/lProcess2"/>
    <dgm:cxn modelId="{AFD4D3B3-E07D-4F41-AA74-C0A48AF751A6}" type="presParOf" srcId="{6083D471-3AC8-4B17-8513-F53E99F7C00F}" destId="{54ADE397-7C30-4FDE-8D1A-3FA6AE54E26C}" srcOrd="3" destOrd="0" presId="urn:microsoft.com/office/officeart/2005/8/layout/lProcess2"/>
    <dgm:cxn modelId="{FED31B23-86DD-4E45-A1F7-8523567F5C94}" type="presParOf" srcId="{6083D471-3AC8-4B17-8513-F53E99F7C00F}" destId="{1554EA27-7F93-4A6E-8B5C-34000D1E162C}" srcOrd="4" destOrd="0" presId="urn:microsoft.com/office/officeart/2005/8/layout/lProcess2"/>
    <dgm:cxn modelId="{97B23083-56B0-467A-B726-24EA799446BD}" type="presParOf" srcId="{1554EA27-7F93-4A6E-8B5C-34000D1E162C}" destId="{9BF132E9-AEAB-4AF1-AC93-073E5E3A1B0F}" srcOrd="0" destOrd="0" presId="urn:microsoft.com/office/officeart/2005/8/layout/lProcess2"/>
    <dgm:cxn modelId="{6519F11F-A54E-4B68-9E74-D2625B265D75}" type="presParOf" srcId="{1554EA27-7F93-4A6E-8B5C-34000D1E162C}" destId="{7ED41B65-F03D-4543-9B4B-73D9890EBB4E}" srcOrd="1" destOrd="0" presId="urn:microsoft.com/office/officeart/2005/8/layout/lProcess2"/>
    <dgm:cxn modelId="{63E888B9-3A72-4586-997B-9E7F208C41A4}" type="presParOf" srcId="{1554EA27-7F93-4A6E-8B5C-34000D1E162C}" destId="{A5AB19DD-B10E-4824-8A73-DFC0E14904B4}" srcOrd="2" destOrd="0" presId="urn:microsoft.com/office/officeart/2005/8/layout/lProcess2"/>
    <dgm:cxn modelId="{BE88F1CD-5892-4E64-BCD1-BCA5EDAAFB09}" type="presParOf" srcId="{A5AB19DD-B10E-4824-8A73-DFC0E14904B4}" destId="{22E98720-669A-4718-A629-A3AC0F15E74B}" srcOrd="0" destOrd="0" presId="urn:microsoft.com/office/officeart/2005/8/layout/lProcess2"/>
    <dgm:cxn modelId="{3AC6B2A9-625D-4CD4-A90D-031F811A5962}" type="presParOf" srcId="{22E98720-669A-4718-A629-A3AC0F15E74B}" destId="{0B2FFB15-6A24-4A5E-9C77-07E4F20D0047}" srcOrd="0" destOrd="0" presId="urn:microsoft.com/office/officeart/2005/8/layout/lProcess2"/>
    <dgm:cxn modelId="{885F7615-7D39-43F4-BCBC-068E0F0B9364}" type="presParOf" srcId="{22E98720-669A-4718-A629-A3AC0F15E74B}" destId="{744BC5A6-77D5-4B59-89E8-8C7C3265D3DF}" srcOrd="1" destOrd="0" presId="urn:microsoft.com/office/officeart/2005/8/layout/lProcess2"/>
    <dgm:cxn modelId="{57FD7FBB-13FD-4B9D-8F2B-917487BB3570}" type="presParOf" srcId="{22E98720-669A-4718-A629-A3AC0F15E74B}" destId="{DF61185A-B1EE-4DFC-B87B-0FB857F627F1}" srcOrd="2" destOrd="0" presId="urn:microsoft.com/office/officeart/2005/8/layout/lProcess2"/>
    <dgm:cxn modelId="{6CCC623F-A072-4FFD-99EE-9AC9933D0C9F}" type="presParOf" srcId="{22E98720-669A-4718-A629-A3AC0F15E74B}" destId="{30E09EA9-32EB-47FB-A3E3-42B98D2F800D}" srcOrd="3" destOrd="0" presId="urn:microsoft.com/office/officeart/2005/8/layout/lProcess2"/>
    <dgm:cxn modelId="{22218C62-5F9D-4691-9F6D-AFEF134E097E}" type="presParOf" srcId="{22E98720-669A-4718-A629-A3AC0F15E74B}" destId="{E706DC45-4981-423E-9902-907BBF8CC8AE}" srcOrd="4" destOrd="0" presId="urn:microsoft.com/office/officeart/2005/8/layout/lProcess2"/>
    <dgm:cxn modelId="{CB634B8A-9DC9-4AAA-BA03-C36ED1BF24FA}" type="presParOf" srcId="{6083D471-3AC8-4B17-8513-F53E99F7C00F}" destId="{CD82BAF7-2105-4438-8333-651418CFEFBF}" srcOrd="5" destOrd="0" presId="urn:microsoft.com/office/officeart/2005/8/layout/lProcess2"/>
    <dgm:cxn modelId="{B447F05E-0869-449A-BAF4-BAFFF6232EDC}" type="presParOf" srcId="{6083D471-3AC8-4B17-8513-F53E99F7C00F}" destId="{C04D8387-9D4C-4331-839B-F002995BF8C1}" srcOrd="6" destOrd="0" presId="urn:microsoft.com/office/officeart/2005/8/layout/lProcess2"/>
    <dgm:cxn modelId="{2DC159A9-234A-4321-B21B-C80CBFB91FDD}" type="presParOf" srcId="{C04D8387-9D4C-4331-839B-F002995BF8C1}" destId="{76C5EA05-501E-454C-8B20-4213558E716F}" srcOrd="0" destOrd="0" presId="urn:microsoft.com/office/officeart/2005/8/layout/lProcess2"/>
    <dgm:cxn modelId="{91758161-0897-4E82-8435-2FF4BB01D628}" type="presParOf" srcId="{C04D8387-9D4C-4331-839B-F002995BF8C1}" destId="{1250DFA0-E47F-4034-9684-35C4EC78B65F}" srcOrd="1" destOrd="0" presId="urn:microsoft.com/office/officeart/2005/8/layout/lProcess2"/>
    <dgm:cxn modelId="{18C04F02-51D6-4067-902E-E3D5CC070533}" type="presParOf" srcId="{C04D8387-9D4C-4331-839B-F002995BF8C1}" destId="{F06B803E-000A-4022-87D1-32094588D4E1}" srcOrd="2" destOrd="0" presId="urn:microsoft.com/office/officeart/2005/8/layout/lProcess2"/>
    <dgm:cxn modelId="{55D4DC91-8B89-42E6-893F-68F0C194106D}" type="presParOf" srcId="{F06B803E-000A-4022-87D1-32094588D4E1}" destId="{05A7B1DE-FA71-49A5-8972-16F617103891}" srcOrd="0" destOrd="0" presId="urn:microsoft.com/office/officeart/2005/8/layout/lProcess2"/>
    <dgm:cxn modelId="{02B9E989-845F-48A5-A753-D120F5A532AF}" type="presParOf" srcId="{05A7B1DE-FA71-49A5-8972-16F617103891}" destId="{C2932E0F-FF13-4BB7-81BB-1D62219B1F5D}" srcOrd="0" destOrd="0" presId="urn:microsoft.com/office/officeart/2005/8/layout/lProcess2"/>
    <dgm:cxn modelId="{75EA0A09-DB73-4B2F-B472-D8DE96477116}" type="presParOf" srcId="{05A7B1DE-FA71-49A5-8972-16F617103891}" destId="{60AE88B7-6634-43F5-93DA-41358A58BA33}" srcOrd="1" destOrd="0" presId="urn:microsoft.com/office/officeart/2005/8/layout/lProcess2"/>
    <dgm:cxn modelId="{01BCCB5F-B136-4526-AEF3-D0DC49D3F63A}" type="presParOf" srcId="{05A7B1DE-FA71-49A5-8972-16F617103891}" destId="{C5B84EB9-4A0C-44F0-86B9-81076A6F7F39}" srcOrd="2" destOrd="0" presId="urn:microsoft.com/office/officeart/2005/8/layout/lProcess2"/>
    <dgm:cxn modelId="{B10B1869-6C26-4527-A67F-1D2FB4756622}" type="presParOf" srcId="{05A7B1DE-FA71-49A5-8972-16F617103891}" destId="{1A1890B1-38E2-469A-9BF4-404C986BDAC3}" srcOrd="3" destOrd="0" presId="urn:microsoft.com/office/officeart/2005/8/layout/lProcess2"/>
    <dgm:cxn modelId="{C54E3CC6-C53B-420C-815D-6206D1E957A0}" type="presParOf" srcId="{05A7B1DE-FA71-49A5-8972-16F617103891}" destId="{19324769-CA3B-46A3-8E7C-6C6A1865D1A2}" srcOrd="4" destOrd="0" presId="urn:microsoft.com/office/officeart/2005/8/layout/lProcess2"/>
    <dgm:cxn modelId="{8ACA9DDC-FEAE-4BD5-BD87-6ABC5E37A831}" type="presParOf" srcId="{6083D471-3AC8-4B17-8513-F53E99F7C00F}" destId="{2925B426-7152-465A-ADB9-B41013F1C3FB}" srcOrd="7" destOrd="0" presId="urn:microsoft.com/office/officeart/2005/8/layout/lProcess2"/>
    <dgm:cxn modelId="{881C3C78-FE76-497B-AEB0-F82661D3315E}" type="presParOf" srcId="{6083D471-3AC8-4B17-8513-F53E99F7C00F}" destId="{5E49B837-6842-405F-8133-4B6D78A5D9A6}" srcOrd="8" destOrd="0" presId="urn:microsoft.com/office/officeart/2005/8/layout/lProcess2"/>
    <dgm:cxn modelId="{0FC79666-73E8-4972-9FB1-DEC5966ECAE7}" type="presParOf" srcId="{5E49B837-6842-405F-8133-4B6D78A5D9A6}" destId="{A1E499B8-0303-4EA7-885D-039243D58AF4}" srcOrd="0" destOrd="0" presId="urn:microsoft.com/office/officeart/2005/8/layout/lProcess2"/>
    <dgm:cxn modelId="{7D8DFADB-4FC9-4B3E-943B-0D2CE8A23836}" type="presParOf" srcId="{5E49B837-6842-405F-8133-4B6D78A5D9A6}" destId="{4ED95D9A-FCF3-41E5-AF7C-79E10ECD3077}" srcOrd="1" destOrd="0" presId="urn:microsoft.com/office/officeart/2005/8/layout/lProcess2"/>
    <dgm:cxn modelId="{1F6D1481-EB74-4CEC-9545-19A7A93DFF25}" type="presParOf" srcId="{5E49B837-6842-405F-8133-4B6D78A5D9A6}" destId="{2E43D706-C6C0-45BA-8EC5-82904132FCE1}" srcOrd="2" destOrd="0" presId="urn:microsoft.com/office/officeart/2005/8/layout/lProcess2"/>
    <dgm:cxn modelId="{728B5C8D-16B7-4E10-BC5B-F62191702D2B}" type="presParOf" srcId="{2E43D706-C6C0-45BA-8EC5-82904132FCE1}" destId="{79A26995-80D0-454D-8AE2-8F1CF03ED922}" srcOrd="0" destOrd="0" presId="urn:microsoft.com/office/officeart/2005/8/layout/lProcess2"/>
    <dgm:cxn modelId="{455CCE40-8D73-48F0-B045-D034C8F5F605}" type="presParOf" srcId="{79A26995-80D0-454D-8AE2-8F1CF03ED922}" destId="{2C23E4BF-CDD4-42F9-A86B-ADE7E490ED66}" srcOrd="0" destOrd="0" presId="urn:microsoft.com/office/officeart/2005/8/layout/lProcess2"/>
    <dgm:cxn modelId="{B03C4B73-E5C2-4BDC-8564-C2277071D172}" type="presParOf" srcId="{79A26995-80D0-454D-8AE2-8F1CF03ED922}" destId="{4752E6EE-2063-435C-AC27-AAF538EC221A}" srcOrd="1" destOrd="0" presId="urn:microsoft.com/office/officeart/2005/8/layout/lProcess2"/>
    <dgm:cxn modelId="{0E37034B-27D2-4BE8-A841-0D63E207D561}" type="presParOf" srcId="{79A26995-80D0-454D-8AE2-8F1CF03ED922}" destId="{C25A6BEE-42AB-45DF-9E8A-2686CED91581}" srcOrd="2" destOrd="0" presId="urn:microsoft.com/office/officeart/2005/8/layout/lProcess2"/>
    <dgm:cxn modelId="{810F962F-F5F1-4DD5-8A26-736654BF0B5C}" type="presParOf" srcId="{79A26995-80D0-454D-8AE2-8F1CF03ED922}" destId="{31A2E2C0-64AC-4B58-91A9-8D0275155DD2}" srcOrd="3" destOrd="0" presId="urn:microsoft.com/office/officeart/2005/8/layout/lProcess2"/>
    <dgm:cxn modelId="{14854233-BC8B-4762-9028-EAD8637B4286}" type="presParOf" srcId="{79A26995-80D0-454D-8AE2-8F1CF03ED922}" destId="{A54A949E-BA6B-42A6-89B0-422137869900}" srcOrd="4" destOrd="0" presId="urn:microsoft.com/office/officeart/2005/8/layout/lProcess2"/>
    <dgm:cxn modelId="{E8410181-0594-46C7-A62E-FC1D5088EA11}" type="presParOf" srcId="{79A26995-80D0-454D-8AE2-8F1CF03ED922}" destId="{A1FB8129-102D-4C7E-83D2-027B303E0532}" srcOrd="5" destOrd="0" presId="urn:microsoft.com/office/officeart/2005/8/layout/lProcess2"/>
    <dgm:cxn modelId="{75A0B567-F0C3-4684-A465-80ADB5D7FF04}" type="presParOf" srcId="{79A26995-80D0-454D-8AE2-8F1CF03ED922}" destId="{91E7EF39-25D5-4960-9585-ECAB7829D9D1}" srcOrd="6" destOrd="0" presId="urn:microsoft.com/office/officeart/2005/8/layout/lProcess2"/>
    <dgm:cxn modelId="{D77323FD-828E-4214-8DA4-6737535BC6AC}" type="presParOf" srcId="{6083D471-3AC8-4B17-8513-F53E99F7C00F}" destId="{6E9354AD-6876-463E-8C88-9639377C5B93}" srcOrd="9" destOrd="0" presId="urn:microsoft.com/office/officeart/2005/8/layout/lProcess2"/>
    <dgm:cxn modelId="{19E6821E-A604-446A-A35A-15E0C330F0FA}" type="presParOf" srcId="{6083D471-3AC8-4B17-8513-F53E99F7C00F}" destId="{88B043ED-0156-4C52-9800-BEAB8D23D2B1}" srcOrd="10" destOrd="0" presId="urn:microsoft.com/office/officeart/2005/8/layout/lProcess2"/>
    <dgm:cxn modelId="{757C44F1-7088-4DF9-A983-F6D8DB22EF37}" type="presParOf" srcId="{88B043ED-0156-4C52-9800-BEAB8D23D2B1}" destId="{B011B6FA-B3B2-4848-B410-36351D9BA226}" srcOrd="0" destOrd="0" presId="urn:microsoft.com/office/officeart/2005/8/layout/lProcess2"/>
    <dgm:cxn modelId="{B6FEDB9C-1D2D-485F-8197-A3005AAF4126}" type="presParOf" srcId="{88B043ED-0156-4C52-9800-BEAB8D23D2B1}" destId="{4414131F-DDD4-4912-9DEE-F400FD3325E8}" srcOrd="1" destOrd="0" presId="urn:microsoft.com/office/officeart/2005/8/layout/lProcess2"/>
    <dgm:cxn modelId="{49E3B419-FDA2-4725-9C6B-6D5DAA02C9CD}" type="presParOf" srcId="{88B043ED-0156-4C52-9800-BEAB8D23D2B1}" destId="{A343FF30-7175-4191-8403-39E4C5784704}" srcOrd="2" destOrd="0" presId="urn:microsoft.com/office/officeart/2005/8/layout/lProcess2"/>
    <dgm:cxn modelId="{40706EC9-E051-4D1B-8DD7-924981DB318D}" type="presParOf" srcId="{A343FF30-7175-4191-8403-39E4C5784704}" destId="{E326EB8D-30E2-43D6-9D4C-EE95E1C1B44A}" srcOrd="0" destOrd="0" presId="urn:microsoft.com/office/officeart/2005/8/layout/lProcess2"/>
    <dgm:cxn modelId="{DA70F474-1420-4CEB-B087-30EEA04ECA65}" type="presParOf" srcId="{E326EB8D-30E2-43D6-9D4C-EE95E1C1B44A}" destId="{DAF7D8D2-8919-458D-8B5D-7445090F560E}" srcOrd="0" destOrd="0" presId="urn:microsoft.com/office/officeart/2005/8/layout/lProcess2"/>
    <dgm:cxn modelId="{39CE6360-B81A-4150-BF67-A8B28BC61BD7}" type="presParOf" srcId="{E326EB8D-30E2-43D6-9D4C-EE95E1C1B44A}" destId="{EB424CEB-3D1C-4BC7-9335-BF7D9B23A944}" srcOrd="1" destOrd="0" presId="urn:microsoft.com/office/officeart/2005/8/layout/lProcess2"/>
    <dgm:cxn modelId="{5D78A008-A2A0-40C2-AB03-48033CB34C2B}" type="presParOf" srcId="{E326EB8D-30E2-43D6-9D4C-EE95E1C1B44A}" destId="{52500C4F-EA78-4721-A7FE-13C46A81E18B}" srcOrd="2" destOrd="0" presId="urn:microsoft.com/office/officeart/2005/8/layout/lProcess2"/>
    <dgm:cxn modelId="{B7C50041-1DCD-4B3B-AB3A-40B9003CFB9E}" type="presParOf" srcId="{E326EB8D-30E2-43D6-9D4C-EE95E1C1B44A}" destId="{293C1ED6-EF2A-4C3A-BE1B-707026CFFED9}" srcOrd="3" destOrd="0" presId="urn:microsoft.com/office/officeart/2005/8/layout/lProcess2"/>
    <dgm:cxn modelId="{1A18DB14-B610-44CB-A01E-EBD951F33008}" type="presParOf" srcId="{E326EB8D-30E2-43D6-9D4C-EE95E1C1B44A}" destId="{FC934491-5997-4751-895D-994B27076CEE}" srcOrd="4" destOrd="0" presId="urn:microsoft.com/office/officeart/2005/8/layout/lProcess2"/>
    <dgm:cxn modelId="{F1E69AB0-F471-4FAB-B7B5-F56B4EEAEA81}" type="presParOf" srcId="{6083D471-3AC8-4B17-8513-F53E99F7C00F}" destId="{687167C2-7B3E-4A26-8D85-E0E1E97A0E73}" srcOrd="11" destOrd="0" presId="urn:microsoft.com/office/officeart/2005/8/layout/lProcess2"/>
    <dgm:cxn modelId="{32E2AAC0-CC00-4DDE-B366-FB2EC30FADA4}" type="presParOf" srcId="{6083D471-3AC8-4B17-8513-F53E99F7C00F}" destId="{E43B70A7-0862-44C1-BB24-7F15E8C5B3E0}" srcOrd="12" destOrd="0" presId="urn:microsoft.com/office/officeart/2005/8/layout/lProcess2"/>
    <dgm:cxn modelId="{1E885F7D-3CFC-4E1B-810B-F8AE32F63ADA}" type="presParOf" srcId="{E43B70A7-0862-44C1-BB24-7F15E8C5B3E0}" destId="{060FD834-DCFF-4166-B6FB-F6BE740A9AA7}" srcOrd="0" destOrd="0" presId="urn:microsoft.com/office/officeart/2005/8/layout/lProcess2"/>
    <dgm:cxn modelId="{45EE9DBF-B1C0-41DA-8F95-2502A5889D62}" type="presParOf" srcId="{E43B70A7-0862-44C1-BB24-7F15E8C5B3E0}" destId="{BA7474AE-2951-4872-9A05-9956EC6AB9AB}" srcOrd="1" destOrd="0" presId="urn:microsoft.com/office/officeart/2005/8/layout/lProcess2"/>
    <dgm:cxn modelId="{E6E1ED13-A170-4E2A-BC96-FE155C830201}" type="presParOf" srcId="{E43B70A7-0862-44C1-BB24-7F15E8C5B3E0}" destId="{C99F3FCD-16B9-4C27-B33F-CC9898AFB5E7}" srcOrd="2" destOrd="0" presId="urn:microsoft.com/office/officeart/2005/8/layout/lProcess2"/>
    <dgm:cxn modelId="{94AF8591-AFEB-48F4-9664-0AD2A854BB77}" type="presParOf" srcId="{C99F3FCD-16B9-4C27-B33F-CC9898AFB5E7}" destId="{BDA52360-A1DB-4A83-914B-76437FE006D5}" srcOrd="0" destOrd="0" presId="urn:microsoft.com/office/officeart/2005/8/layout/lProcess2"/>
    <dgm:cxn modelId="{B81C18B8-F6A2-4AE2-826C-C48D345B2329}" type="presParOf" srcId="{BDA52360-A1DB-4A83-914B-76437FE006D5}" destId="{30D3FBC1-DDE6-4D33-B8B1-2ED1B465F097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2756E-39E1-4A7A-AE20-C6EFB0683B11}">
      <dsp:nvSpPr>
        <dsp:cNvPr id="0" name=""/>
        <dsp:cNvSpPr/>
      </dsp:nvSpPr>
      <dsp:spPr>
        <a:xfrm>
          <a:off x="62326" y="417683"/>
          <a:ext cx="2424219" cy="1454531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6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Quality</a:t>
          </a:r>
          <a:r>
            <a:rPr lang="en-AU" sz="2600" kern="1200" dirty="0" smtClean="0">
              <a:solidFill>
                <a:schemeClr val="bg1"/>
              </a:solidFill>
              <a:latin typeface="Calibri" panose="020F0502020204030204" pitchFamily="34" charset="0"/>
            </a:rPr>
            <a:t> </a:t>
          </a:r>
          <a:r>
            <a:rPr lang="en-AU" sz="26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Outcomes</a:t>
          </a:r>
          <a:endParaRPr lang="en-AU" sz="2600" b="1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133330" y="488687"/>
        <a:ext cx="2282211" cy="1312523"/>
      </dsp:txXfrm>
    </dsp:sp>
    <dsp:sp modelId="{7E716F7D-5D93-4710-BB3D-8A257A027C77}">
      <dsp:nvSpPr>
        <dsp:cNvPr id="0" name=""/>
        <dsp:cNvSpPr/>
      </dsp:nvSpPr>
      <dsp:spPr>
        <a:xfrm>
          <a:off x="36775" y="2168575"/>
          <a:ext cx="2424219" cy="1454531"/>
        </a:xfrm>
        <a:prstGeom prst="roundRect">
          <a:avLst/>
        </a:prstGeom>
        <a:solidFill>
          <a:srgbClr val="0031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Timely</a:t>
          </a:r>
          <a:r>
            <a:rPr lang="en-AU" sz="2500" kern="1200" dirty="0" smtClean="0">
              <a:solidFill>
                <a:schemeClr val="bg1"/>
              </a:solidFill>
            </a:rPr>
            <a:t> </a:t>
          </a: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Service</a:t>
          </a:r>
          <a:endParaRPr lang="en-AU" sz="2500" b="1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107779" y="2239579"/>
        <a:ext cx="2282211" cy="1312523"/>
      </dsp:txXfrm>
    </dsp:sp>
    <dsp:sp modelId="{0CE08659-F28A-4D28-9228-78F5B0874776}">
      <dsp:nvSpPr>
        <dsp:cNvPr id="0" name=""/>
        <dsp:cNvSpPr/>
      </dsp:nvSpPr>
      <dsp:spPr>
        <a:xfrm>
          <a:off x="2666640" y="408127"/>
          <a:ext cx="2424219" cy="145453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Fair, Convenient Access</a:t>
          </a:r>
        </a:p>
      </dsp:txBody>
      <dsp:txXfrm>
        <a:off x="2737644" y="479131"/>
        <a:ext cx="2282211" cy="1312523"/>
      </dsp:txXfrm>
    </dsp:sp>
    <dsp:sp modelId="{D678D245-D775-45E8-9642-C6EBD3A7D6D4}">
      <dsp:nvSpPr>
        <dsp:cNvPr id="0" name=""/>
        <dsp:cNvSpPr/>
      </dsp:nvSpPr>
      <dsp:spPr>
        <a:xfrm>
          <a:off x="2659150" y="2168585"/>
          <a:ext cx="2424219" cy="1454531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Responsiveness</a:t>
          </a:r>
          <a:endParaRPr lang="en-AU" sz="2500" b="1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2730154" y="2239589"/>
        <a:ext cx="2282211" cy="1312523"/>
      </dsp:txXfrm>
    </dsp:sp>
    <dsp:sp modelId="{9C9AB543-F81E-4D97-A056-BE121A02D053}">
      <dsp:nvSpPr>
        <dsp:cNvPr id="0" name=""/>
        <dsp:cNvSpPr/>
      </dsp:nvSpPr>
      <dsp:spPr>
        <a:xfrm>
          <a:off x="5245258" y="397620"/>
          <a:ext cx="2424219" cy="1454531"/>
        </a:xfrm>
        <a:prstGeom prst="roundRect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Reasonable</a:t>
          </a:r>
          <a:r>
            <a:rPr lang="en-AU" sz="2500" kern="1200" dirty="0" smtClean="0">
              <a:solidFill>
                <a:schemeClr val="bg1"/>
              </a:solidFill>
            </a:rPr>
            <a:t> </a:t>
          </a: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Cost</a:t>
          </a:r>
          <a:endParaRPr lang="en-AU" sz="2500" b="1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5316262" y="468624"/>
        <a:ext cx="2282211" cy="1312523"/>
      </dsp:txXfrm>
    </dsp:sp>
    <dsp:sp modelId="{59BEF66D-3FE4-47F5-B9DE-5352DB39CED3}">
      <dsp:nvSpPr>
        <dsp:cNvPr id="0" name=""/>
        <dsp:cNvSpPr/>
      </dsp:nvSpPr>
      <dsp:spPr>
        <a:xfrm>
          <a:off x="5246907" y="2153210"/>
          <a:ext cx="2424219" cy="1454531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Provision</a:t>
          </a:r>
          <a:r>
            <a:rPr lang="en-AU" sz="2500" kern="1200" dirty="0" smtClean="0">
              <a:solidFill>
                <a:schemeClr val="bg1"/>
              </a:solidFill>
            </a:rPr>
            <a:t> </a:t>
          </a:r>
          <a:r>
            <a:rPr lang="en-AU" sz="2500" b="1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of Information</a:t>
          </a:r>
          <a:endParaRPr lang="en-AU" sz="2500" b="1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5317911" y="2224214"/>
        <a:ext cx="2282211" cy="1312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DD1DF-95C7-429D-BBF2-0AC6880A1A2A}">
      <dsp:nvSpPr>
        <dsp:cNvPr id="0" name=""/>
        <dsp:cNvSpPr/>
      </dsp:nvSpPr>
      <dsp:spPr>
        <a:xfrm>
          <a:off x="6432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GENERAL PUBLIC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6432" y="0"/>
        <a:ext cx="1187129" cy="1543236"/>
      </dsp:txXfrm>
    </dsp:sp>
    <dsp:sp modelId="{F85C9C7F-717A-4846-9494-3A6364B5AD8D}">
      <dsp:nvSpPr>
        <dsp:cNvPr id="0" name=""/>
        <dsp:cNvSpPr/>
      </dsp:nvSpPr>
      <dsp:spPr>
        <a:xfrm>
          <a:off x="79916" y="1543361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Court Listings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01865" y="1565310"/>
        <a:ext cx="996265" cy="705490"/>
      </dsp:txXfrm>
    </dsp:sp>
    <dsp:sp modelId="{BF803823-153C-4E72-B2FB-EF3AFF99B966}">
      <dsp:nvSpPr>
        <dsp:cNvPr id="0" name=""/>
        <dsp:cNvSpPr/>
      </dsp:nvSpPr>
      <dsp:spPr>
        <a:xfrm>
          <a:off x="79916" y="2408040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62851"/>
                <a:satOff val="560"/>
                <a:lumOff val="-2686"/>
                <a:alphaOff val="0"/>
                <a:shade val="51000"/>
                <a:satMod val="130000"/>
              </a:schemeClr>
            </a:gs>
            <a:gs pos="80000">
              <a:schemeClr val="accent5">
                <a:hueOff val="162851"/>
                <a:satOff val="560"/>
                <a:lumOff val="-2686"/>
                <a:alphaOff val="0"/>
                <a:shade val="93000"/>
                <a:satMod val="130000"/>
              </a:schemeClr>
            </a:gs>
            <a:gs pos="100000">
              <a:schemeClr val="accent5">
                <a:hueOff val="162851"/>
                <a:satOff val="560"/>
                <a:lumOff val="-2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i="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Online Dispute Resolution     </a:t>
          </a:r>
          <a:r>
            <a:rPr lang="en-AU" sz="9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(SAT)</a:t>
          </a:r>
          <a:endParaRPr lang="en-AU" sz="9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01865" y="2429989"/>
        <a:ext cx="996265" cy="705490"/>
      </dsp:txXfrm>
    </dsp:sp>
    <dsp:sp modelId="{B68D12FF-B10C-4B8F-A7DF-B4466003907D}">
      <dsp:nvSpPr>
        <dsp:cNvPr id="0" name=""/>
        <dsp:cNvSpPr/>
      </dsp:nvSpPr>
      <dsp:spPr>
        <a:xfrm>
          <a:off x="79916" y="3272720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5702"/>
                <a:satOff val="1120"/>
                <a:lumOff val="-5373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"/>
                <a:satOff val="1120"/>
                <a:lumOff val="-5373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"/>
                <a:satOff val="1120"/>
                <a:lumOff val="-5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Online Lodgment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(all jurisdiction</a:t>
          </a:r>
          <a:r>
            <a:rPr lang="en-AU" sz="800" b="0" i="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s)</a:t>
          </a:r>
          <a:endParaRPr lang="en-AU" sz="8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01865" y="3294669"/>
        <a:ext cx="996265" cy="705490"/>
      </dsp:txXfrm>
    </dsp:sp>
    <dsp:sp modelId="{B53E66D9-ABED-4123-BEFC-6E1E72B6CF5E}">
      <dsp:nvSpPr>
        <dsp:cNvPr id="0" name=""/>
        <dsp:cNvSpPr/>
      </dsp:nvSpPr>
      <dsp:spPr>
        <a:xfrm>
          <a:off x="79916" y="4137399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88554"/>
                <a:satOff val="1679"/>
                <a:lumOff val="-8059"/>
                <a:alphaOff val="0"/>
                <a:shade val="51000"/>
                <a:satMod val="130000"/>
              </a:schemeClr>
            </a:gs>
            <a:gs pos="80000">
              <a:schemeClr val="accent5">
                <a:hueOff val="488554"/>
                <a:satOff val="1679"/>
                <a:lumOff val="-8059"/>
                <a:alphaOff val="0"/>
                <a:shade val="93000"/>
                <a:satMod val="130000"/>
              </a:schemeClr>
            </a:gs>
            <a:gs pos="100000">
              <a:schemeClr val="accent5">
                <a:hueOff val="488554"/>
                <a:satOff val="1679"/>
                <a:lumOff val="-8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err="1" smtClean="0">
              <a:solidFill>
                <a:srgbClr val="002060"/>
              </a:solidFill>
              <a:latin typeface="Century Gothic" panose="020B0502020202020204" pitchFamily="34" charset="0"/>
            </a:rPr>
            <a:t>eFile</a:t>
          </a: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 Access </a:t>
          </a: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(party to matter)</a:t>
          </a:r>
          <a:endParaRPr lang="en-AU" sz="8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01865" y="4159348"/>
        <a:ext cx="996265" cy="705490"/>
      </dsp:txXfrm>
    </dsp:sp>
    <dsp:sp modelId="{C1E0816B-A7AA-4C12-A9CD-9C5F6DB7B190}">
      <dsp:nvSpPr>
        <dsp:cNvPr id="0" name=""/>
        <dsp:cNvSpPr/>
      </dsp:nvSpPr>
      <dsp:spPr>
        <a:xfrm>
          <a:off x="1282597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OFFENDERS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282597" y="0"/>
        <a:ext cx="1187129" cy="1543236"/>
      </dsp:txXfrm>
    </dsp:sp>
    <dsp:sp modelId="{EC954AEE-A749-4E4E-A22C-E7A7BEAB1298}">
      <dsp:nvSpPr>
        <dsp:cNvPr id="0" name=""/>
        <dsp:cNvSpPr/>
      </dsp:nvSpPr>
      <dsp:spPr>
        <a:xfrm>
          <a:off x="1356081" y="1543675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51405"/>
                <a:satOff val="2239"/>
                <a:lumOff val="-10745"/>
                <a:alphaOff val="0"/>
                <a:shade val="51000"/>
                <a:satMod val="130000"/>
              </a:schemeClr>
            </a:gs>
            <a:gs pos="80000">
              <a:schemeClr val="accent5">
                <a:hueOff val="651405"/>
                <a:satOff val="2239"/>
                <a:lumOff val="-10745"/>
                <a:alphaOff val="0"/>
                <a:shade val="93000"/>
                <a:satMod val="130000"/>
              </a:schemeClr>
            </a:gs>
            <a:gs pos="100000">
              <a:schemeClr val="accent5">
                <a:hueOff val="651405"/>
                <a:satOff val="2239"/>
                <a:lumOff val="-10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smtClean="0">
              <a:solidFill>
                <a:srgbClr val="002060"/>
              </a:solidFill>
              <a:latin typeface="Century Gothic" panose="020B0502020202020204" pitchFamily="34" charset="0"/>
            </a:rPr>
            <a:t>Court Listings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385681" y="1573275"/>
        <a:ext cx="980963" cy="951413"/>
      </dsp:txXfrm>
    </dsp:sp>
    <dsp:sp modelId="{FF0F50F2-FFFD-4F7C-8024-FE329F418A83}">
      <dsp:nvSpPr>
        <dsp:cNvPr id="0" name=""/>
        <dsp:cNvSpPr/>
      </dsp:nvSpPr>
      <dsp:spPr>
        <a:xfrm>
          <a:off x="1356081" y="2709768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814256"/>
                <a:satOff val="2799"/>
                <a:lumOff val="-13432"/>
                <a:alphaOff val="0"/>
                <a:shade val="51000"/>
                <a:satMod val="130000"/>
              </a:schemeClr>
            </a:gs>
            <a:gs pos="80000">
              <a:schemeClr val="accent5">
                <a:hueOff val="814256"/>
                <a:satOff val="2799"/>
                <a:lumOff val="-13432"/>
                <a:alphaOff val="0"/>
                <a:shade val="93000"/>
                <a:satMod val="130000"/>
              </a:schemeClr>
            </a:gs>
            <a:gs pos="100000">
              <a:schemeClr val="accent5">
                <a:hueOff val="814256"/>
                <a:satOff val="2799"/>
                <a:lumOff val="-1343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Fine Payments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385681" y="2739368"/>
        <a:ext cx="980963" cy="951413"/>
      </dsp:txXfrm>
    </dsp:sp>
    <dsp:sp modelId="{39BE406F-6545-4FE0-A83F-B52CA37259B2}">
      <dsp:nvSpPr>
        <dsp:cNvPr id="0" name=""/>
        <dsp:cNvSpPr/>
      </dsp:nvSpPr>
      <dsp:spPr>
        <a:xfrm>
          <a:off x="1356081" y="3875860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977107"/>
                <a:satOff val="3359"/>
                <a:lumOff val="-16118"/>
                <a:alphaOff val="0"/>
                <a:shade val="51000"/>
                <a:satMod val="130000"/>
              </a:schemeClr>
            </a:gs>
            <a:gs pos="80000">
              <a:schemeClr val="accent5">
                <a:hueOff val="977107"/>
                <a:satOff val="3359"/>
                <a:lumOff val="-16118"/>
                <a:alphaOff val="0"/>
                <a:shade val="93000"/>
                <a:satMod val="130000"/>
              </a:schemeClr>
            </a:gs>
            <a:gs pos="100000">
              <a:schemeClr val="accent5">
                <a:hueOff val="977107"/>
                <a:satOff val="3359"/>
                <a:lumOff val="-16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Payment Arrangements </a:t>
          </a: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(TTP &amp; SOE)</a:t>
          </a:r>
          <a:endParaRPr lang="en-AU" sz="8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1385681" y="3905460"/>
        <a:ext cx="980963" cy="951413"/>
      </dsp:txXfrm>
    </dsp:sp>
    <dsp:sp modelId="{9BF132E9-AEAB-4AF1-AC93-073E5E3A1B0F}">
      <dsp:nvSpPr>
        <dsp:cNvPr id="0" name=""/>
        <dsp:cNvSpPr/>
      </dsp:nvSpPr>
      <dsp:spPr>
        <a:xfrm>
          <a:off x="2558762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WA POLICE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&amp; ODPP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2558762" y="0"/>
        <a:ext cx="1187129" cy="1543236"/>
      </dsp:txXfrm>
    </dsp:sp>
    <dsp:sp modelId="{0B2FFB15-6A24-4A5E-9C77-07E4F20D0047}">
      <dsp:nvSpPr>
        <dsp:cNvPr id="0" name=""/>
        <dsp:cNvSpPr/>
      </dsp:nvSpPr>
      <dsp:spPr>
        <a:xfrm>
          <a:off x="2632245" y="1543675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139958"/>
                <a:satOff val="3919"/>
                <a:lumOff val="-18804"/>
                <a:alphaOff val="0"/>
                <a:shade val="51000"/>
                <a:satMod val="130000"/>
              </a:schemeClr>
            </a:gs>
            <a:gs pos="80000">
              <a:schemeClr val="accent5">
                <a:hueOff val="1139958"/>
                <a:satOff val="3919"/>
                <a:lumOff val="-18804"/>
                <a:alphaOff val="0"/>
                <a:shade val="93000"/>
                <a:satMod val="130000"/>
              </a:schemeClr>
            </a:gs>
            <a:gs pos="100000">
              <a:schemeClr val="accent5">
                <a:hueOff val="1139958"/>
                <a:satOff val="3919"/>
                <a:lumOff val="-188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Criminal Matters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</a:t>
          </a: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all matters, all jurisdictions)</a:t>
          </a:r>
          <a:endParaRPr lang="en-AU" sz="8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2661845" y="1573275"/>
        <a:ext cx="980963" cy="951413"/>
      </dsp:txXfrm>
    </dsp:sp>
    <dsp:sp modelId="{DF61185A-B1EE-4DFC-B87B-0FB857F627F1}">
      <dsp:nvSpPr>
        <dsp:cNvPr id="0" name=""/>
        <dsp:cNvSpPr/>
      </dsp:nvSpPr>
      <dsp:spPr>
        <a:xfrm>
          <a:off x="2632245" y="2709768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302810"/>
                <a:satOff val="4478"/>
                <a:lumOff val="-21490"/>
                <a:alphaOff val="0"/>
                <a:shade val="51000"/>
                <a:satMod val="130000"/>
              </a:schemeClr>
            </a:gs>
            <a:gs pos="80000">
              <a:schemeClr val="accent5">
                <a:hueOff val="1302810"/>
                <a:satOff val="4478"/>
                <a:lumOff val="-21490"/>
                <a:alphaOff val="0"/>
                <a:shade val="93000"/>
                <a:satMod val="130000"/>
              </a:schemeClr>
            </a:gs>
            <a:gs pos="100000">
              <a:schemeClr val="accent5">
                <a:hueOff val="1302810"/>
                <a:satOff val="4478"/>
                <a:lumOff val="-214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Infringement Lodgment &amp; Withdrawal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2661845" y="2739368"/>
        <a:ext cx="980963" cy="951413"/>
      </dsp:txXfrm>
    </dsp:sp>
    <dsp:sp modelId="{E706DC45-4981-423E-9902-907BBF8CC8AE}">
      <dsp:nvSpPr>
        <dsp:cNvPr id="0" name=""/>
        <dsp:cNvSpPr/>
      </dsp:nvSpPr>
      <dsp:spPr>
        <a:xfrm>
          <a:off x="2632245" y="3875860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465661"/>
                <a:satOff val="5038"/>
                <a:lumOff val="-24177"/>
                <a:alphaOff val="0"/>
                <a:shade val="51000"/>
                <a:satMod val="130000"/>
              </a:schemeClr>
            </a:gs>
            <a:gs pos="80000">
              <a:schemeClr val="accent5">
                <a:hueOff val="1465661"/>
                <a:satOff val="5038"/>
                <a:lumOff val="-24177"/>
                <a:alphaOff val="0"/>
                <a:shade val="93000"/>
                <a:satMod val="130000"/>
              </a:schemeClr>
            </a:gs>
            <a:gs pos="100000">
              <a:schemeClr val="accent5">
                <a:hueOff val="1465661"/>
                <a:satOff val="5038"/>
                <a:lumOff val="-24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smtClean="0">
              <a:solidFill>
                <a:srgbClr val="002060"/>
              </a:solidFill>
              <a:latin typeface="Century Gothic" panose="020B0502020202020204" pitchFamily="34" charset="0"/>
            </a:rPr>
            <a:t>Transcripts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2661845" y="3905460"/>
        <a:ext cx="980963" cy="951413"/>
      </dsp:txXfrm>
    </dsp:sp>
    <dsp:sp modelId="{76C5EA05-501E-454C-8B20-4213558E716F}">
      <dsp:nvSpPr>
        <dsp:cNvPr id="0" name=""/>
        <dsp:cNvSpPr/>
      </dsp:nvSpPr>
      <dsp:spPr>
        <a:xfrm>
          <a:off x="3834927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smtClean="0">
              <a:solidFill>
                <a:srgbClr val="002060"/>
              </a:solidFill>
              <a:latin typeface="Century Gothic" panose="020B0502020202020204" pitchFamily="34" charset="0"/>
            </a:rPr>
            <a:t>OTHER PROSECUTING AUTHORITIES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834927" y="0"/>
        <a:ext cx="1187129" cy="1543236"/>
      </dsp:txXfrm>
    </dsp:sp>
    <dsp:sp modelId="{C2932E0F-FF13-4BB7-81BB-1D62219B1F5D}">
      <dsp:nvSpPr>
        <dsp:cNvPr id="0" name=""/>
        <dsp:cNvSpPr/>
      </dsp:nvSpPr>
      <dsp:spPr>
        <a:xfrm>
          <a:off x="3908410" y="1543675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628512"/>
                <a:satOff val="5598"/>
                <a:lumOff val="-26863"/>
                <a:alphaOff val="0"/>
                <a:shade val="51000"/>
                <a:satMod val="130000"/>
              </a:schemeClr>
            </a:gs>
            <a:gs pos="80000">
              <a:schemeClr val="accent5">
                <a:hueOff val="1628512"/>
                <a:satOff val="5598"/>
                <a:lumOff val="-26863"/>
                <a:alphaOff val="0"/>
                <a:shade val="93000"/>
                <a:satMod val="130000"/>
              </a:schemeClr>
            </a:gs>
            <a:gs pos="100000">
              <a:schemeClr val="accent5">
                <a:hueOff val="1628512"/>
                <a:satOff val="5598"/>
                <a:lumOff val="-268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eLodgment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(Prosecution Notices etc.)</a:t>
          </a:r>
          <a:endParaRPr lang="en-AU" sz="8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938010" y="1573275"/>
        <a:ext cx="980963" cy="951413"/>
      </dsp:txXfrm>
    </dsp:sp>
    <dsp:sp modelId="{C5B84EB9-4A0C-44F0-86B9-81076A6F7F39}">
      <dsp:nvSpPr>
        <dsp:cNvPr id="0" name=""/>
        <dsp:cNvSpPr/>
      </dsp:nvSpPr>
      <dsp:spPr>
        <a:xfrm>
          <a:off x="3908410" y="2709768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791363"/>
                <a:satOff val="6158"/>
                <a:lumOff val="-29549"/>
                <a:alphaOff val="0"/>
                <a:shade val="51000"/>
                <a:satMod val="130000"/>
              </a:schemeClr>
            </a:gs>
            <a:gs pos="80000">
              <a:schemeClr val="accent5">
                <a:hueOff val="1791363"/>
                <a:satOff val="6158"/>
                <a:lumOff val="-29549"/>
                <a:alphaOff val="0"/>
                <a:shade val="93000"/>
                <a:satMod val="130000"/>
              </a:schemeClr>
            </a:gs>
            <a:gs pos="100000">
              <a:schemeClr val="accent5">
                <a:hueOff val="1791363"/>
                <a:satOff val="6158"/>
                <a:lumOff val="-29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Criminal Matters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i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(party to)</a:t>
          </a:r>
          <a:endParaRPr lang="en-AU" sz="800" b="0" i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938010" y="2739368"/>
        <a:ext cx="980963" cy="951413"/>
      </dsp:txXfrm>
    </dsp:sp>
    <dsp:sp modelId="{19324769-CA3B-46A3-8E7C-6C6A1865D1A2}">
      <dsp:nvSpPr>
        <dsp:cNvPr id="0" name=""/>
        <dsp:cNvSpPr/>
      </dsp:nvSpPr>
      <dsp:spPr>
        <a:xfrm>
          <a:off x="3908410" y="3875860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954215"/>
                <a:satOff val="6718"/>
                <a:lumOff val="-32236"/>
                <a:alphaOff val="0"/>
                <a:shade val="51000"/>
                <a:satMod val="130000"/>
              </a:schemeClr>
            </a:gs>
            <a:gs pos="80000">
              <a:schemeClr val="accent5">
                <a:hueOff val="1954215"/>
                <a:satOff val="6718"/>
                <a:lumOff val="-32236"/>
                <a:alphaOff val="0"/>
                <a:shade val="93000"/>
                <a:satMod val="130000"/>
              </a:schemeClr>
            </a:gs>
            <a:gs pos="100000">
              <a:schemeClr val="accent5">
                <a:hueOff val="1954215"/>
                <a:satOff val="6718"/>
                <a:lumOff val="-322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Infringement Lodgment &amp; Withdrawal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938010" y="3905460"/>
        <a:ext cx="980963" cy="951413"/>
      </dsp:txXfrm>
    </dsp:sp>
    <dsp:sp modelId="{A1E499B8-0303-4EA7-885D-039243D58AF4}">
      <dsp:nvSpPr>
        <dsp:cNvPr id="0" name=""/>
        <dsp:cNvSpPr/>
      </dsp:nvSpPr>
      <dsp:spPr>
        <a:xfrm>
          <a:off x="5111091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LAW FIRMS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5111091" y="0"/>
        <a:ext cx="1187129" cy="1543236"/>
      </dsp:txXfrm>
    </dsp:sp>
    <dsp:sp modelId="{2C23E4BF-CDD4-42F9-A86B-ADE7E490ED66}">
      <dsp:nvSpPr>
        <dsp:cNvPr id="0" name=""/>
        <dsp:cNvSpPr/>
      </dsp:nvSpPr>
      <dsp:spPr>
        <a:xfrm>
          <a:off x="5184575" y="1543361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117066"/>
                <a:satOff val="7277"/>
                <a:lumOff val="-34922"/>
                <a:alphaOff val="0"/>
                <a:shade val="51000"/>
                <a:satMod val="130000"/>
              </a:schemeClr>
            </a:gs>
            <a:gs pos="80000">
              <a:schemeClr val="accent5">
                <a:hueOff val="2117066"/>
                <a:satOff val="7277"/>
                <a:lumOff val="-34922"/>
                <a:alphaOff val="0"/>
                <a:shade val="93000"/>
                <a:satMod val="130000"/>
              </a:schemeClr>
            </a:gs>
            <a:gs pos="100000">
              <a:schemeClr val="accent5">
                <a:hueOff val="2117066"/>
                <a:satOff val="7277"/>
                <a:lumOff val="-349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eLodgment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i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(all jurisdictions, all divisions)</a:t>
          </a:r>
          <a:endParaRPr lang="en-AU" sz="800" b="0" i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206524" y="1565310"/>
        <a:ext cx="996265" cy="705490"/>
      </dsp:txXfrm>
    </dsp:sp>
    <dsp:sp modelId="{C25A6BEE-42AB-45DF-9E8A-2686CED91581}">
      <dsp:nvSpPr>
        <dsp:cNvPr id="0" name=""/>
        <dsp:cNvSpPr/>
      </dsp:nvSpPr>
      <dsp:spPr>
        <a:xfrm>
          <a:off x="5229804" y="2408040"/>
          <a:ext cx="94970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279917"/>
                <a:satOff val="7837"/>
                <a:lumOff val="-37608"/>
                <a:alphaOff val="0"/>
                <a:shade val="51000"/>
                <a:satMod val="130000"/>
              </a:schemeClr>
            </a:gs>
            <a:gs pos="80000">
              <a:schemeClr val="accent5">
                <a:hueOff val="2279917"/>
                <a:satOff val="7837"/>
                <a:lumOff val="-37608"/>
                <a:alphaOff val="0"/>
                <a:shade val="93000"/>
                <a:satMod val="130000"/>
              </a:schemeClr>
            </a:gs>
            <a:gs pos="100000">
              <a:schemeClr val="accent5">
                <a:hueOff val="2279917"/>
                <a:satOff val="7837"/>
                <a:lumOff val="-376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i="0" kern="1200" dirty="0" err="1" smtClean="0">
              <a:solidFill>
                <a:schemeClr val="bg1"/>
              </a:solidFill>
              <a:latin typeface="Century Gothic" panose="020B0502020202020204" pitchFamily="34" charset="0"/>
            </a:rPr>
            <a:t>eFile</a:t>
          </a:r>
          <a:r>
            <a:rPr lang="en-AU" sz="800" b="0" i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Access </a:t>
          </a:r>
          <a:r>
            <a:rPr lang="en-AU" sz="800" b="0" i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(party to matter)</a:t>
          </a:r>
          <a:endParaRPr lang="en-AU" sz="800" b="0" i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251753" y="2429989"/>
        <a:ext cx="905805" cy="705490"/>
      </dsp:txXfrm>
    </dsp:sp>
    <dsp:sp modelId="{A54A949E-BA6B-42A6-89B0-422137869900}">
      <dsp:nvSpPr>
        <dsp:cNvPr id="0" name=""/>
        <dsp:cNvSpPr/>
      </dsp:nvSpPr>
      <dsp:spPr>
        <a:xfrm>
          <a:off x="5184575" y="3272720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442768"/>
                <a:satOff val="8397"/>
                <a:lumOff val="-40295"/>
                <a:alphaOff val="0"/>
                <a:shade val="51000"/>
                <a:satMod val="130000"/>
              </a:schemeClr>
            </a:gs>
            <a:gs pos="80000">
              <a:schemeClr val="accent5">
                <a:hueOff val="2442768"/>
                <a:satOff val="8397"/>
                <a:lumOff val="-40295"/>
                <a:alphaOff val="0"/>
                <a:shade val="93000"/>
                <a:satMod val="130000"/>
              </a:schemeClr>
            </a:gs>
            <a:gs pos="100000">
              <a:schemeClr val="accent5">
                <a:hueOff val="2442768"/>
                <a:satOff val="8397"/>
                <a:lumOff val="-402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Matters</a:t>
          </a:r>
          <a:endParaRPr lang="en-AU" sz="800" b="0" i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206524" y="3294669"/>
        <a:ext cx="996265" cy="705490"/>
      </dsp:txXfrm>
    </dsp:sp>
    <dsp:sp modelId="{91E7EF39-25D5-4960-9585-ECAB7829D9D1}">
      <dsp:nvSpPr>
        <dsp:cNvPr id="0" name=""/>
        <dsp:cNvSpPr/>
      </dsp:nvSpPr>
      <dsp:spPr>
        <a:xfrm>
          <a:off x="5184575" y="4137399"/>
          <a:ext cx="1040163" cy="749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605619"/>
                <a:satOff val="8957"/>
                <a:lumOff val="-42981"/>
                <a:alphaOff val="0"/>
                <a:shade val="51000"/>
                <a:satMod val="130000"/>
              </a:schemeClr>
            </a:gs>
            <a:gs pos="80000">
              <a:schemeClr val="accent5">
                <a:hueOff val="2605619"/>
                <a:satOff val="8957"/>
                <a:lumOff val="-42981"/>
                <a:alphaOff val="0"/>
                <a:shade val="93000"/>
                <a:satMod val="130000"/>
              </a:schemeClr>
            </a:gs>
            <a:gs pos="100000">
              <a:schemeClr val="accent5">
                <a:hueOff val="2605619"/>
                <a:satOff val="8957"/>
                <a:lumOff val="-429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Transcripts</a:t>
          </a:r>
          <a:endParaRPr lang="en-AU" sz="9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206524" y="4159348"/>
        <a:ext cx="996265" cy="705490"/>
      </dsp:txXfrm>
    </dsp:sp>
    <dsp:sp modelId="{B011B6FA-B3B2-4848-B410-36351D9BA226}">
      <dsp:nvSpPr>
        <dsp:cNvPr id="0" name=""/>
        <dsp:cNvSpPr/>
      </dsp:nvSpPr>
      <dsp:spPr>
        <a:xfrm>
          <a:off x="6387256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ENFORCEMENT AGENCIES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6387256" y="0"/>
        <a:ext cx="1187129" cy="1543236"/>
      </dsp:txXfrm>
    </dsp:sp>
    <dsp:sp modelId="{DAF7D8D2-8919-458D-8B5D-7445090F560E}">
      <dsp:nvSpPr>
        <dsp:cNvPr id="0" name=""/>
        <dsp:cNvSpPr/>
      </dsp:nvSpPr>
      <dsp:spPr>
        <a:xfrm>
          <a:off x="6460739" y="1543675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768471"/>
                <a:satOff val="9517"/>
                <a:lumOff val="-45667"/>
                <a:alphaOff val="0"/>
                <a:shade val="51000"/>
                <a:satMod val="130000"/>
              </a:schemeClr>
            </a:gs>
            <a:gs pos="80000">
              <a:schemeClr val="accent5">
                <a:hueOff val="2768471"/>
                <a:satOff val="9517"/>
                <a:lumOff val="-45667"/>
                <a:alphaOff val="0"/>
                <a:shade val="93000"/>
                <a:satMod val="130000"/>
              </a:schemeClr>
            </a:gs>
            <a:gs pos="100000">
              <a:schemeClr val="accent5">
                <a:hueOff val="2768471"/>
                <a:satOff val="9517"/>
                <a:lumOff val="-4566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Civil Enforcement Orders</a:t>
          </a:r>
          <a:endParaRPr lang="en-AU" sz="9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6490339" y="1573275"/>
        <a:ext cx="980963" cy="951413"/>
      </dsp:txXfrm>
    </dsp:sp>
    <dsp:sp modelId="{52500C4F-EA78-4721-A7FE-13C46A81E18B}">
      <dsp:nvSpPr>
        <dsp:cNvPr id="0" name=""/>
        <dsp:cNvSpPr/>
      </dsp:nvSpPr>
      <dsp:spPr>
        <a:xfrm>
          <a:off x="6460739" y="2709768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931322"/>
                <a:satOff val="10076"/>
                <a:lumOff val="-48353"/>
                <a:alphaOff val="0"/>
                <a:shade val="51000"/>
                <a:satMod val="130000"/>
              </a:schemeClr>
            </a:gs>
            <a:gs pos="80000">
              <a:schemeClr val="accent5">
                <a:hueOff val="2931322"/>
                <a:satOff val="10076"/>
                <a:lumOff val="-48353"/>
                <a:alphaOff val="0"/>
                <a:shade val="93000"/>
                <a:satMod val="130000"/>
              </a:schemeClr>
            </a:gs>
            <a:gs pos="100000">
              <a:schemeClr val="accent5">
                <a:hueOff val="2931322"/>
                <a:satOff val="10076"/>
                <a:lumOff val="-4835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Enforcements</a:t>
          </a:r>
          <a:endParaRPr lang="en-AU" sz="9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6490339" y="2739368"/>
        <a:ext cx="980963" cy="951413"/>
      </dsp:txXfrm>
    </dsp:sp>
    <dsp:sp modelId="{FC934491-5997-4751-895D-994B27076CEE}">
      <dsp:nvSpPr>
        <dsp:cNvPr id="0" name=""/>
        <dsp:cNvSpPr/>
      </dsp:nvSpPr>
      <dsp:spPr>
        <a:xfrm>
          <a:off x="6460739" y="3875860"/>
          <a:ext cx="1040163" cy="1010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094173"/>
                <a:satOff val="10636"/>
                <a:lumOff val="-51040"/>
                <a:alphaOff val="0"/>
                <a:shade val="51000"/>
                <a:satMod val="130000"/>
              </a:schemeClr>
            </a:gs>
            <a:gs pos="80000">
              <a:schemeClr val="accent5">
                <a:hueOff val="3094173"/>
                <a:satOff val="10636"/>
                <a:lumOff val="-51040"/>
                <a:alphaOff val="0"/>
                <a:shade val="93000"/>
                <a:satMod val="130000"/>
              </a:schemeClr>
            </a:gs>
            <a:gs pos="100000">
              <a:schemeClr val="accent5">
                <a:hueOff val="3094173"/>
                <a:satOff val="10636"/>
                <a:lumOff val="-510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Update Service Details</a:t>
          </a:r>
          <a:endParaRPr lang="en-AU" sz="9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6490339" y="3905460"/>
        <a:ext cx="980963" cy="951413"/>
      </dsp:txXfrm>
    </dsp:sp>
    <dsp:sp modelId="{060FD834-DCFF-4166-B6FB-F6BE740A9AA7}">
      <dsp:nvSpPr>
        <dsp:cNvPr id="0" name=""/>
        <dsp:cNvSpPr/>
      </dsp:nvSpPr>
      <dsp:spPr>
        <a:xfrm>
          <a:off x="7663421" y="0"/>
          <a:ext cx="1187129" cy="514412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OTHER GOVERNMENT AGENCIES</a:t>
          </a:r>
          <a:endParaRPr lang="en-AU" sz="900" b="1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7663421" y="0"/>
        <a:ext cx="1187129" cy="1543236"/>
      </dsp:txXfrm>
    </dsp:sp>
    <dsp:sp modelId="{30D3FBC1-DDE6-4D33-B8B1-2ED1B465F097}">
      <dsp:nvSpPr>
        <dsp:cNvPr id="0" name=""/>
        <dsp:cNvSpPr/>
      </dsp:nvSpPr>
      <dsp:spPr>
        <a:xfrm>
          <a:off x="7736904" y="1543236"/>
          <a:ext cx="1040163" cy="33436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57024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4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4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9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Criminal Matters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800" b="0" i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(limited by offence, party, etc.)</a:t>
          </a:r>
          <a:endParaRPr lang="en-AU" sz="800" b="0" i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7767369" y="1573701"/>
        <a:ext cx="979233" cy="3282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AU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AU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AU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8E685372-8114-4F86-A4EB-9946A6ABAC7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907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08C25-3F53-48A1-8510-7635711804A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1943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5372-8114-4F86-A4EB-9946A6ABAC74}" type="slidenum">
              <a:rPr lang="en-AU" altLang="en-US" smtClean="0"/>
              <a:pPr/>
              <a:t>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66204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5372-8114-4F86-A4EB-9946A6ABAC74}" type="slidenum">
              <a:rPr lang="en-AU" altLang="en-US" smtClean="0"/>
              <a:pPr/>
              <a:t>18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0459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0" y="765175"/>
            <a:ext cx="9144000" cy="1008063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1011238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17526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206" y="6417469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38647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8224" y="645318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37C984C-C609-4001-AF76-2329B8F14AF3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576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9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80C0A-575D-4548-B6C1-7E016FFDE97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086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9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620713"/>
            <a:ext cx="2112963" cy="5505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20713"/>
            <a:ext cx="6191250" cy="5505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034D0-0AC7-4BD2-8B30-792BDCF291C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663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36056"/>
            <a:ext cx="8964488" cy="66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37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8856983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393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137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144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758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16"/>
            <a:ext cx="9036496" cy="671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84985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216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" y="116632"/>
            <a:ext cx="902392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299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" y="116632"/>
            <a:ext cx="900108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311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1188" y="645231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59224" y="645318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8224" y="645318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F282E97-C75B-4A46-B6A4-87DE11ED96F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0110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900100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" y="116632"/>
            <a:ext cx="900108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819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892"/>
            <a:ext cx="8928992" cy="660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344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3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52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1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7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260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2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73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4_Blan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93FA-E70A-4276-B47F-2DB94F654F1A}" type="slidenum">
              <a:rPr lang="en-A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white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0628"/>
            <a:ext cx="8928992" cy="653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7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17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9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A17AE7-348A-4A43-83D7-A9FDBDBBBD2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5000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9138"/>
            <a:ext cx="40386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9138"/>
            <a:ext cx="40386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195CC-8476-4996-A0DD-8BD1DF2A327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74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2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898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630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6064"/>
            <a:ext cx="4040188" cy="33032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630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6064"/>
            <a:ext cx="4041775" cy="33032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05443-3FA6-4C79-AA49-D1296966DA7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745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BEBFC-A3C2-4AA6-9E2E-084374C9014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724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7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9355B-B609-438D-9EE4-7E54F83FA349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675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D4025-0B67-463F-A9B4-1D3A5BFB897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368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" name="Rectangle 14"/>
          <p:cNvSpPr>
            <a:spLocks noChangeArrowheads="1"/>
          </p:cNvSpPr>
          <p:nvPr userDrawn="1"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BAAEA-5B3D-4D70-92AE-F626EA58A10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315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761999"/>
            <a:ext cx="8229600" cy="100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Sample heading text</a:t>
            </a:r>
            <a:endParaRPr lang="en-AU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9138"/>
            <a:ext cx="8229600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12110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AU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21102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AU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2110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DBC0A2B9-B710-4E5C-8661-A285E1F1F20B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Untitled-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00"/>
          <a:stretch>
            <a:fillRect/>
          </a:stretch>
        </p:blipFill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2"/>
          <p:cNvSpPr>
            <a:spLocks noChangeArrowheads="1"/>
          </p:cNvSpPr>
          <p:nvPr/>
        </p:nvSpPr>
        <p:spPr bwMode="auto">
          <a:xfrm>
            <a:off x="0" y="765175"/>
            <a:ext cx="9144000" cy="1008063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6453188"/>
            <a:ext cx="611188" cy="404812"/>
          </a:xfrm>
          <a:prstGeom prst="rect">
            <a:avLst/>
          </a:prstGeom>
          <a:solidFill>
            <a:srgbClr val="5F606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611188" y="6453188"/>
            <a:ext cx="8532812" cy="404812"/>
          </a:xfrm>
          <a:prstGeom prst="rect">
            <a:avLst/>
          </a:prstGeom>
          <a:solidFill>
            <a:srgbClr val="7D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Sample heading text</a:t>
            </a:r>
            <a:endParaRPr lang="en-AU" altLang="en-US" smtClean="0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9138"/>
            <a:ext cx="8229600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AU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A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14F8C85-CE67-4384-B6D9-682C187F2642}" type="slidenum">
              <a:rPr lang="en-A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50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AU" dirty="0" smtClean="0"/>
              <a:t>Overview of eCourts/Tribunal Plan (WA)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488" y="2350442"/>
            <a:ext cx="8568952" cy="345638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3200" dirty="0">
                <a:solidFill>
                  <a:schemeClr val="accent1">
                    <a:lumMod val="50000"/>
                  </a:schemeClr>
                </a:solidFill>
              </a:rPr>
              <a:t>Martin Jackson, </a:t>
            </a:r>
            <a:endParaRPr lang="en-A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3200" dirty="0" smtClean="0">
                <a:solidFill>
                  <a:schemeClr val="accent1">
                    <a:lumMod val="50000"/>
                  </a:schemeClr>
                </a:solidFill>
              </a:rPr>
              <a:t>Acting Director, Strategic </a:t>
            </a:r>
            <a:r>
              <a:rPr lang="en-AU" sz="3200" dirty="0">
                <a:solidFill>
                  <a:schemeClr val="accent1">
                    <a:lumMod val="50000"/>
                  </a:schemeClr>
                </a:solidFill>
              </a:rPr>
              <a:t>Business Development,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3200" dirty="0">
                <a:solidFill>
                  <a:schemeClr val="accent1">
                    <a:lumMod val="50000"/>
                  </a:schemeClr>
                </a:solidFill>
              </a:rPr>
              <a:t>Court &amp; Tribunal Services, </a:t>
            </a:r>
            <a:endParaRPr lang="en-A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3200" dirty="0" smtClean="0">
                <a:solidFill>
                  <a:schemeClr val="accent1">
                    <a:lumMod val="50000"/>
                  </a:schemeClr>
                </a:solidFill>
              </a:rPr>
              <a:t>Department of Justice Western Australia</a:t>
            </a:r>
            <a:endParaRPr lang="en-A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741911"/>
              </p:ext>
            </p:extLst>
          </p:nvPr>
        </p:nvGraphicFramePr>
        <p:xfrm>
          <a:off x="107505" y="1484786"/>
          <a:ext cx="8901435" cy="3496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0"/>
            <a:ext cx="8229600" cy="864096"/>
          </a:xfrm>
        </p:spPr>
        <p:txBody>
          <a:bodyPr/>
          <a:lstStyle/>
          <a:p>
            <a:pPr algn="ctr"/>
            <a:r>
              <a:rPr lang="en-AU" sz="3600" dirty="0" smtClean="0"/>
              <a:t>Call Centre Usage</a:t>
            </a:r>
            <a:endParaRPr lang="en-AU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6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142" y="1898936"/>
            <a:ext cx="5976664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ICMS</a:t>
            </a:r>
          </a:p>
          <a:p>
            <a:pPr algn="ctr"/>
            <a:r>
              <a:rPr lang="en-US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eBench</a:t>
            </a:r>
            <a:endParaRPr lang="en-US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0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92"/>
            <a:ext cx="9144000" cy="681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9194" y="1894180"/>
            <a:ext cx="5976664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Viewing an </a:t>
            </a:r>
            <a:r>
              <a:rPr lang="en-US" sz="96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eFile</a:t>
            </a:r>
            <a:endParaRPr lang="en-US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631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822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28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8508" y="1052736"/>
            <a:ext cx="7272808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Contents: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Miscellaneous Items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Transcripts</a:t>
            </a:r>
            <a:endParaRPr lang="en-US" sz="40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Matter Notes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Personal Notes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Bring Ups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Matter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Hearing Books</a:t>
            </a:r>
            <a:r>
              <a:rPr lang="en-U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. </a:t>
            </a:r>
            <a:endParaRPr 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53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72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488" y="1719852"/>
            <a:ext cx="856895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Can create, search and view decisions</a:t>
            </a:r>
            <a:r>
              <a:rPr lang="en-US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.</a:t>
            </a:r>
            <a:endParaRPr lang="en-US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3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61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441174" y="1124744"/>
            <a:ext cx="1728787" cy="935037"/>
          </a:xfrm>
          <a:prstGeom prst="roundRect">
            <a:avLst>
              <a:gd name="adj" fmla="val 16667"/>
            </a:avLst>
          </a:prstGeom>
          <a:solidFill>
            <a:schemeClr val="accent1">
              <a:lumMod val="9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600" b="1" dirty="0">
                <a:solidFill>
                  <a:srgbClr val="000066"/>
                </a:solidFill>
                <a:latin typeface="Calibri" pitchFamily="34" charset="0"/>
              </a:rPr>
              <a:t>Vision</a:t>
            </a:r>
            <a:endParaRPr lang="en-GB" sz="16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2052" name="AutoShape 5"/>
          <p:cNvSpPr>
            <a:spLocks noChangeArrowheads="1"/>
          </p:cNvSpPr>
          <p:nvPr/>
        </p:nvSpPr>
        <p:spPr bwMode="auto">
          <a:xfrm>
            <a:off x="1373896" y="2852936"/>
            <a:ext cx="1728787" cy="9350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600" b="1" dirty="0">
                <a:solidFill>
                  <a:srgbClr val="000066"/>
                </a:solidFill>
                <a:latin typeface="Calibri" pitchFamily="34" charset="0"/>
              </a:rPr>
              <a:t>Plan</a:t>
            </a:r>
            <a:endParaRPr lang="en-GB" sz="16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2053" name="AutoShape 6"/>
          <p:cNvSpPr>
            <a:spLocks noChangeArrowheads="1"/>
          </p:cNvSpPr>
          <p:nvPr/>
        </p:nvSpPr>
        <p:spPr bwMode="auto">
          <a:xfrm>
            <a:off x="2309256" y="4575947"/>
            <a:ext cx="1728787" cy="935037"/>
          </a:xfrm>
          <a:prstGeom prst="roundRect">
            <a:avLst>
              <a:gd name="adj" fmla="val 21953"/>
            </a:avLst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600" b="1" dirty="0">
                <a:solidFill>
                  <a:srgbClr val="000066"/>
                </a:solidFill>
                <a:latin typeface="Calibri" pitchFamily="34" charset="0"/>
              </a:rPr>
              <a:t>Initiatives</a:t>
            </a:r>
            <a:endParaRPr lang="en-GB" sz="16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2054" name="AutoShape 7"/>
          <p:cNvSpPr>
            <a:spLocks noChangeArrowheads="1"/>
          </p:cNvSpPr>
          <p:nvPr/>
        </p:nvSpPr>
        <p:spPr bwMode="auto">
          <a:xfrm>
            <a:off x="471938" y="2132211"/>
            <a:ext cx="576262" cy="720725"/>
          </a:xfrm>
          <a:prstGeom prst="curvedRightArrow">
            <a:avLst>
              <a:gd name="adj1" fmla="val 25014"/>
              <a:gd name="adj2" fmla="val 50028"/>
              <a:gd name="adj3" fmla="val 33333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en-US" sz="1400" b="1">
              <a:solidFill>
                <a:srgbClr val="000066"/>
              </a:solidFill>
            </a:endParaRPr>
          </a:p>
        </p:txBody>
      </p:sp>
      <p:sp>
        <p:nvSpPr>
          <p:cNvPr id="2055" name="AutoShape 8"/>
          <p:cNvSpPr>
            <a:spLocks noChangeArrowheads="1"/>
          </p:cNvSpPr>
          <p:nvPr/>
        </p:nvSpPr>
        <p:spPr bwMode="auto">
          <a:xfrm>
            <a:off x="1547813" y="3855222"/>
            <a:ext cx="576262" cy="720725"/>
          </a:xfrm>
          <a:prstGeom prst="curvedRightArrow">
            <a:avLst>
              <a:gd name="adj1" fmla="val 25014"/>
              <a:gd name="adj2" fmla="val 50028"/>
              <a:gd name="adj3" fmla="val 33333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en-US" sz="1400" b="1">
              <a:solidFill>
                <a:srgbClr val="000066"/>
              </a:solidFill>
            </a:endParaRPr>
          </a:p>
        </p:txBody>
      </p:sp>
      <p:sp>
        <p:nvSpPr>
          <p:cNvPr id="2066" name="Rectangle 11"/>
          <p:cNvSpPr>
            <a:spLocks noChangeArrowheads="1"/>
          </p:cNvSpPr>
          <p:nvPr/>
        </p:nvSpPr>
        <p:spPr bwMode="auto">
          <a:xfrm>
            <a:off x="2262962" y="992097"/>
            <a:ext cx="66295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200" b="1" dirty="0">
                <a:solidFill>
                  <a:srgbClr val="000066"/>
                </a:solidFill>
                <a:latin typeface="Arial" charset="0"/>
              </a:rPr>
              <a:t>Part I: Vision </a:t>
            </a:r>
            <a:r>
              <a:rPr lang="en-AU" sz="1200" dirty="0">
                <a:solidFill>
                  <a:srgbClr val="000066"/>
                </a:solidFill>
                <a:latin typeface="Arial" charset="0"/>
              </a:rPr>
              <a:t>– Describes the IT vision for Court and Tribunal Services; the business, technological and environmental drivers; the key principles that will guide delivery; and the plan’s alignment with departmental, whole of justice and broader governmental strategies and objectives. </a:t>
            </a:r>
            <a:endParaRPr lang="en-GB" sz="1200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067" name="Rectangle 12"/>
          <p:cNvSpPr>
            <a:spLocks noChangeArrowheads="1"/>
          </p:cNvSpPr>
          <p:nvPr/>
        </p:nvSpPr>
        <p:spPr bwMode="auto">
          <a:xfrm>
            <a:off x="3276600" y="2997289"/>
            <a:ext cx="56158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200" b="1" dirty="0">
                <a:solidFill>
                  <a:srgbClr val="000066"/>
                </a:solidFill>
                <a:latin typeface="Arial" charset="0"/>
              </a:rPr>
              <a:t>Part II: Plan </a:t>
            </a:r>
            <a:r>
              <a:rPr lang="en-AU" sz="1200" b="1" dirty="0" smtClean="0">
                <a:solidFill>
                  <a:srgbClr val="000066"/>
                </a:solidFill>
                <a:latin typeface="Arial" charset="0"/>
              </a:rPr>
              <a:t>– </a:t>
            </a:r>
            <a:r>
              <a:rPr lang="en-AU" sz="1200" dirty="0" smtClean="0">
                <a:solidFill>
                  <a:srgbClr val="000066"/>
                </a:solidFill>
                <a:latin typeface="Arial" charset="0"/>
              </a:rPr>
              <a:t>Contains </a:t>
            </a:r>
            <a:r>
              <a:rPr lang="en-AU" sz="1200" dirty="0">
                <a:solidFill>
                  <a:srgbClr val="000066"/>
                </a:solidFill>
                <a:latin typeface="Arial" charset="0"/>
              </a:rPr>
              <a:t>the roadmap for delivering the vision: the key service areas and programmes; and associated governance. </a:t>
            </a:r>
          </a:p>
        </p:txBody>
      </p:sp>
      <p:sp>
        <p:nvSpPr>
          <p:cNvPr id="2068" name="Rectangle 13"/>
          <p:cNvSpPr>
            <a:spLocks noChangeArrowheads="1"/>
          </p:cNvSpPr>
          <p:nvPr/>
        </p:nvSpPr>
        <p:spPr bwMode="auto">
          <a:xfrm>
            <a:off x="4283969" y="4720300"/>
            <a:ext cx="46085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200" b="1" dirty="0">
                <a:solidFill>
                  <a:srgbClr val="000066"/>
                </a:solidFill>
                <a:latin typeface="Arial" charset="0"/>
              </a:rPr>
              <a:t>Part III: Initiatives – </a:t>
            </a:r>
            <a:r>
              <a:rPr lang="en-AU" sz="1200" dirty="0">
                <a:solidFill>
                  <a:srgbClr val="000066"/>
                </a:solidFill>
                <a:latin typeface="Arial" charset="0"/>
              </a:rPr>
              <a:t>Gives an overview of each initiative; resource implications; and projected costs and benefits.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79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540" y="1719852"/>
            <a:ext cx="856895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Calendar shows all Criminal and </a:t>
            </a:r>
            <a:r>
              <a:rPr lang="en-US" sz="72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Civil lists</a:t>
            </a:r>
            <a:endParaRPr lang="en-US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04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8718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3560" y="1412776"/>
            <a:ext cx="8568952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Ability to amend and extract Civil orders once confirmed</a:t>
            </a:r>
            <a:endParaRPr lang="en-US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959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795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7644" y="2804735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dirty="0" smtClean="0">
                <a:solidFill>
                  <a:schemeClr val="accent1">
                    <a:lumMod val="50000"/>
                  </a:schemeClr>
                </a:solidFill>
              </a:rPr>
              <a:t>Questions?</a:t>
            </a:r>
            <a:endParaRPr lang="en-A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3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06375" y="304800"/>
            <a:ext cx="15255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tabLst>
                <a:tab pos="228600" algn="l"/>
                <a:tab pos="342900" algn="l"/>
              </a:tabLst>
            </a:pPr>
            <a:endParaRPr lang="en-AU" b="1">
              <a:latin typeface="Arial" charset="0"/>
            </a:endParaRPr>
          </a:p>
          <a:p>
            <a:pPr>
              <a:tabLst>
                <a:tab pos="228600" algn="l"/>
                <a:tab pos="342900" algn="l"/>
              </a:tabLst>
            </a:pPr>
            <a:endParaRPr lang="en-AU" b="1">
              <a:latin typeface="Arial" charset="0"/>
            </a:endParaRPr>
          </a:p>
          <a:p>
            <a:pPr>
              <a:tabLst>
                <a:tab pos="228600" algn="l"/>
                <a:tab pos="342900" algn="l"/>
              </a:tabLst>
            </a:pPr>
            <a:endParaRPr lang="en-AU" b="1">
              <a:latin typeface="Arial" charset="0"/>
            </a:endParaRPr>
          </a:p>
          <a:p>
            <a:pPr>
              <a:tabLst>
                <a:tab pos="228600" algn="l"/>
                <a:tab pos="342900" algn="l"/>
              </a:tabLst>
            </a:pPr>
            <a:endParaRPr lang="en-AU" b="1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6451" y="1196752"/>
            <a:ext cx="8231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AU" sz="2400" dirty="0">
                <a:solidFill>
                  <a:srgbClr val="000066"/>
                </a:solidFill>
                <a:latin typeface="Calibri" pitchFamily="34" charset="0"/>
                <a:cs typeface="Calibri" pitchFamily="34" charset="0"/>
              </a:rPr>
              <a:t>CHARACTERISTICS OF THE COURTS/TRIBUNALS OF THE FUTURE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1692865"/>
              </p:ext>
            </p:extLst>
          </p:nvPr>
        </p:nvGraphicFramePr>
        <p:xfrm>
          <a:off x="693249" y="1844824"/>
          <a:ext cx="77575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6690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304800" y="2420888"/>
            <a:ext cx="8610600" cy="388843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AU" sz="1200" b="1"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4343400" y="1727200"/>
            <a:ext cx="533400" cy="265113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408163" y="2617267"/>
            <a:ext cx="1612900" cy="3454400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9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2089150" y="2644917"/>
            <a:ext cx="1612900" cy="3454400"/>
          </a:xfrm>
          <a:prstGeom prst="roundRect">
            <a:avLst>
              <a:gd name="adj" fmla="val 16667"/>
            </a:avLst>
          </a:prstGeom>
          <a:solidFill>
            <a:srgbClr val="00317A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2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5" name="AutoShape 8"/>
          <p:cNvSpPr>
            <a:spLocks noChangeArrowheads="1"/>
          </p:cNvSpPr>
          <p:nvPr/>
        </p:nvSpPr>
        <p:spPr bwMode="auto">
          <a:xfrm>
            <a:off x="3803650" y="2636912"/>
            <a:ext cx="1612900" cy="34544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>
            <a:noFill/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b="1"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12296" name="AutoShape 9"/>
          <p:cNvSpPr>
            <a:spLocks noChangeArrowheads="1"/>
          </p:cNvSpPr>
          <p:nvPr/>
        </p:nvSpPr>
        <p:spPr bwMode="auto">
          <a:xfrm>
            <a:off x="5508009" y="2617267"/>
            <a:ext cx="1612900" cy="34544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2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7" name="AutoShape 10"/>
          <p:cNvSpPr>
            <a:spLocks noChangeArrowheads="1"/>
          </p:cNvSpPr>
          <p:nvPr/>
        </p:nvSpPr>
        <p:spPr bwMode="auto">
          <a:xfrm>
            <a:off x="7197725" y="2622336"/>
            <a:ext cx="1612900" cy="34544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200" b="1" dirty="0"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3702050" y="2078038"/>
            <a:ext cx="1574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sz="1200" b="1" dirty="0" err="1">
                <a:solidFill>
                  <a:srgbClr val="000066"/>
                </a:solidFill>
              </a:rPr>
              <a:t>eCourts</a:t>
            </a:r>
            <a:r>
              <a:rPr lang="en-AU" sz="1200" b="1" dirty="0">
                <a:solidFill>
                  <a:srgbClr val="000066"/>
                </a:solidFill>
              </a:rPr>
              <a:t> Strategic Plan</a:t>
            </a:r>
            <a:endParaRPr lang="en-GB" sz="1200" b="1" dirty="0">
              <a:solidFill>
                <a:srgbClr val="000066"/>
              </a:solidFill>
            </a:endParaRPr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395536" y="2623247"/>
            <a:ext cx="1603375" cy="348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6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85725" indent="-85725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AU" sz="1050" dirty="0">
                <a:solidFill>
                  <a:schemeClr val="bg1"/>
                </a:solidFill>
              </a:rPr>
              <a:t>Courts Management</a:t>
            </a:r>
          </a:p>
          <a:p>
            <a:pPr eaLnBrk="1" hangingPunct="1">
              <a:buFontTx/>
              <a:buChar char="•"/>
            </a:pPr>
            <a:endParaRPr lang="en-AU" sz="1050" dirty="0">
              <a:solidFill>
                <a:schemeClr val="bg1"/>
              </a:solidFill>
            </a:endParaRP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Minimise operational risk and ability to ‘stay in business’ through a continued legacy replacement program.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Deliver an electronic filing solution to realise the goal of a fully integrated electronic record.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Support legislative change.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Improve data quality by employing a data cleansing regime.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Enhance statistical &amp; management reporting to drive and monitor Courts business.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12300" name="Text Box 13"/>
          <p:cNvSpPr txBox="1">
            <a:spLocks noChangeArrowheads="1"/>
          </p:cNvSpPr>
          <p:nvPr/>
        </p:nvSpPr>
        <p:spPr bwMode="auto">
          <a:xfrm>
            <a:off x="2100437" y="2643356"/>
            <a:ext cx="1603375" cy="330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6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85725" indent="-85725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AU" sz="1050" dirty="0">
                <a:solidFill>
                  <a:schemeClr val="bg1"/>
                </a:solidFill>
              </a:rPr>
              <a:t>Judicial</a:t>
            </a:r>
          </a:p>
          <a:p>
            <a:pPr eaLnBrk="1" hangingPunct="1">
              <a:buFontTx/>
              <a:buChar char="•"/>
            </a:pPr>
            <a:endParaRPr lang="en-AU" sz="1050" dirty="0">
              <a:solidFill>
                <a:schemeClr val="bg1"/>
              </a:solidFill>
            </a:endParaRP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Upgrade or replace judicial systems with a contemporary solution.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Integrate judicial systems with ICMS for seamless court services. 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Provide solutions to support collaboration across jurisdictions, committees and teams.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Facilitate consistency and openness in sentencing through the provision of a judicial sentencing solution </a:t>
            </a:r>
          </a:p>
          <a:p>
            <a:pPr eaLnBrk="1" hangingPunct="1">
              <a:buFontTx/>
              <a:buChar char="•"/>
            </a:pP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3803650" y="2633757"/>
            <a:ext cx="1603375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C66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85725" indent="-85725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AU" sz="1050" dirty="0" err="1">
                <a:solidFill>
                  <a:schemeClr val="bg1"/>
                </a:solidFill>
              </a:rPr>
              <a:t>eBusiness</a:t>
            </a:r>
            <a:endParaRPr lang="en-AU" sz="1050" dirty="0">
              <a:solidFill>
                <a:schemeClr val="bg1"/>
              </a:solidFill>
            </a:endParaRPr>
          </a:p>
          <a:p>
            <a:pPr eaLnBrk="1" hangingPunct="1"/>
            <a:endParaRPr lang="en-AU" sz="1050" dirty="0">
              <a:solidFill>
                <a:schemeClr val="bg1"/>
              </a:solidFill>
            </a:endParaRP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Expand </a:t>
            </a:r>
            <a:r>
              <a:rPr lang="en-AU" sz="1050" dirty="0" err="1">
                <a:solidFill>
                  <a:schemeClr val="bg1"/>
                </a:solidFill>
              </a:rPr>
              <a:t>eLodgement</a:t>
            </a:r>
            <a:r>
              <a:rPr lang="en-AU" sz="1050" dirty="0">
                <a:solidFill>
                  <a:schemeClr val="bg1"/>
                </a:solidFill>
              </a:rPr>
              <a:t> and Online forms to meet the growing demand for online services.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Enhance information </a:t>
            </a:r>
            <a:r>
              <a:rPr lang="en-AU" sz="1050" dirty="0" smtClean="0">
                <a:solidFill>
                  <a:schemeClr val="bg1"/>
                </a:solidFill>
              </a:rPr>
              <a:t>services, paying </a:t>
            </a:r>
            <a:r>
              <a:rPr lang="en-AU" sz="1050" dirty="0">
                <a:solidFill>
                  <a:schemeClr val="bg1"/>
                </a:solidFill>
              </a:rPr>
              <a:t>particular attention to requirements of self-representing litigants </a:t>
            </a:r>
            <a:r>
              <a:rPr lang="en-AU" sz="1050" dirty="0" smtClean="0">
                <a:solidFill>
                  <a:schemeClr val="bg1"/>
                </a:solidFill>
              </a:rPr>
              <a:t>etc.</a:t>
            </a:r>
            <a:endParaRPr lang="en-AU" sz="1050" dirty="0">
              <a:solidFill>
                <a:schemeClr val="bg1"/>
              </a:solidFill>
            </a:endParaRP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Investigate and implement (where appropriate) innovative solutions to business needs.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12302" name="Text Box 15"/>
          <p:cNvSpPr txBox="1">
            <a:spLocks noChangeArrowheads="1"/>
          </p:cNvSpPr>
          <p:nvPr/>
        </p:nvSpPr>
        <p:spPr bwMode="auto">
          <a:xfrm>
            <a:off x="5487678" y="2623247"/>
            <a:ext cx="160337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6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85725" indent="-85725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AU" sz="1050" dirty="0">
                <a:solidFill>
                  <a:schemeClr val="bg1"/>
                </a:solidFill>
              </a:rPr>
              <a:t>Audio Visual</a:t>
            </a:r>
          </a:p>
          <a:p>
            <a:pPr eaLnBrk="1" hangingPunct="1">
              <a:buFontTx/>
              <a:buChar char="•"/>
            </a:pPr>
            <a:endParaRPr lang="en-AU" sz="1050" dirty="0">
              <a:solidFill>
                <a:schemeClr val="bg1"/>
              </a:solidFill>
            </a:endParaRP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Continue to rollout AV equipment to support increased digital evidence, facilities for vulnerable witnesses and increased efficiencies and to lower security risks associated with  transporting prisoners. 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Ensure consistent AV standards across the State.</a:t>
            </a:r>
          </a:p>
          <a:p>
            <a:pPr eaLnBrk="1" hangingPunct="1">
              <a:buFontTx/>
              <a:buChar char="•"/>
            </a:pPr>
            <a:r>
              <a:rPr lang="en-AU" sz="1050" dirty="0">
                <a:solidFill>
                  <a:schemeClr val="bg1"/>
                </a:solidFill>
              </a:rPr>
              <a:t>Maintain and refresh equipment in line with asset replacement guidelines.</a:t>
            </a:r>
          </a:p>
          <a:p>
            <a:pPr eaLnBrk="1" hangingPunct="1">
              <a:buFontTx/>
              <a:buChar char="•"/>
            </a:pP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12303" name="Text Box 16"/>
          <p:cNvSpPr txBox="1">
            <a:spLocks noChangeArrowheads="1"/>
          </p:cNvSpPr>
          <p:nvPr/>
        </p:nvSpPr>
        <p:spPr bwMode="auto">
          <a:xfrm>
            <a:off x="7197724" y="2634407"/>
            <a:ext cx="1603375" cy="3162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6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GB"/>
            </a:defPPr>
            <a:lvl1pPr marL="85725" indent="-85725" algn="ctr" eaLnBrk="1" hangingPunct="1">
              <a:defRPr b="1">
                <a:solidFill>
                  <a:schemeClr val="bg1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AU" sz="1050" dirty="0">
                <a:latin typeface="Calibri" panose="020F0502020204030204" pitchFamily="34" charset="0"/>
              </a:rPr>
              <a:t>Infrastructure</a:t>
            </a:r>
          </a:p>
          <a:p>
            <a:endParaRPr lang="en-AU" sz="1050" dirty="0">
              <a:latin typeface="Calibri" panose="020F0502020204030204" pitchFamily="34" charset="0"/>
            </a:endParaRPr>
          </a:p>
          <a:p>
            <a:pPr algn="l">
              <a:buFontTx/>
              <a:buChar char="•"/>
            </a:pPr>
            <a:r>
              <a:rPr lang="en-AU" sz="1050" dirty="0">
                <a:latin typeface="Calibri" panose="020F0502020204030204" pitchFamily="34" charset="0"/>
              </a:rPr>
              <a:t>Eliminate performance issues associated with existing network  communications, particularly in regional and remote areas.</a:t>
            </a:r>
          </a:p>
          <a:p>
            <a:pPr algn="l">
              <a:buFontTx/>
              <a:buChar char="•"/>
            </a:pPr>
            <a:r>
              <a:rPr lang="en-AU" sz="1050" dirty="0">
                <a:latin typeface="Calibri" panose="020F0502020204030204" pitchFamily="34" charset="0"/>
              </a:rPr>
              <a:t>Improve business continuity through the provision of  Disaster Recovery / Failover Capability for </a:t>
            </a:r>
            <a:r>
              <a:rPr lang="en-AU" sz="1050" dirty="0" smtClean="0">
                <a:latin typeface="Calibri" panose="020F0502020204030204" pitchFamily="34" charset="0"/>
              </a:rPr>
              <a:t>ICMS</a:t>
            </a:r>
          </a:p>
          <a:p>
            <a:pPr algn="l">
              <a:buFontTx/>
              <a:buChar char="•"/>
            </a:pPr>
            <a:r>
              <a:rPr lang="en-AU" sz="1050" dirty="0" smtClean="0">
                <a:latin typeface="Calibri" panose="020F0502020204030204" pitchFamily="34" charset="0"/>
              </a:rPr>
              <a:t>Improve </a:t>
            </a:r>
            <a:r>
              <a:rPr lang="en-AU" sz="1050" dirty="0">
                <a:latin typeface="Calibri" panose="020F0502020204030204" pitchFamily="34" charset="0"/>
              </a:rPr>
              <a:t>productivity and reduce project costs through </a:t>
            </a:r>
            <a:r>
              <a:rPr lang="en-AU" sz="1050" dirty="0" smtClean="0">
                <a:latin typeface="Calibri" panose="020F0502020204030204" pitchFamily="34" charset="0"/>
              </a:rPr>
              <a:t>enhancement  </a:t>
            </a:r>
            <a:r>
              <a:rPr lang="en-AU" sz="1050" dirty="0">
                <a:latin typeface="Calibri" panose="020F0502020204030204" pitchFamily="34" charset="0"/>
              </a:rPr>
              <a:t>of the project delivery environments</a:t>
            </a:r>
            <a:endParaRPr lang="en-GB" sz="1050" dirty="0">
              <a:latin typeface="Calibri" panose="020F0502020204030204" pitchFamily="34" charset="0"/>
            </a:endParaRPr>
          </a:p>
        </p:txBody>
      </p:sp>
      <p:sp>
        <p:nvSpPr>
          <p:cNvPr id="12304" name="AutoShape 18"/>
          <p:cNvSpPr>
            <a:spLocks noChangeArrowheads="1"/>
          </p:cNvSpPr>
          <p:nvPr/>
        </p:nvSpPr>
        <p:spPr bwMode="auto">
          <a:xfrm>
            <a:off x="1044575" y="812799"/>
            <a:ext cx="7016750" cy="126523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1400" b="1" dirty="0" smtClean="0">
                <a:solidFill>
                  <a:srgbClr val="00317A"/>
                </a:solidFill>
                <a:latin typeface="Calibri" pitchFamily="34" charset="0"/>
              </a:rPr>
              <a:t>eCourts/Tribunal </a:t>
            </a:r>
            <a:r>
              <a:rPr lang="en-AU" sz="1400" b="1" dirty="0">
                <a:solidFill>
                  <a:srgbClr val="00317A"/>
                </a:solidFill>
                <a:latin typeface="Calibri" pitchFamily="34" charset="0"/>
              </a:rPr>
              <a:t>Vision</a:t>
            </a:r>
          </a:p>
          <a:p>
            <a:pPr algn="ctr"/>
            <a:r>
              <a:rPr lang="en-AU" sz="1400" dirty="0">
                <a:solidFill>
                  <a:srgbClr val="00317A"/>
                </a:solidFill>
                <a:latin typeface="Calibri" pitchFamily="34" charset="0"/>
              </a:rPr>
              <a:t>To provide online and remote services and integrated IT and audio visual solutions that enable a complete electronic record (</a:t>
            </a:r>
            <a:r>
              <a:rPr lang="en-AU" sz="1400" dirty="0" err="1">
                <a:solidFill>
                  <a:srgbClr val="00317A"/>
                </a:solidFill>
                <a:latin typeface="Calibri" pitchFamily="34" charset="0"/>
              </a:rPr>
              <a:t>eFile</a:t>
            </a:r>
            <a:r>
              <a:rPr lang="en-AU" sz="1400" dirty="0">
                <a:solidFill>
                  <a:srgbClr val="00317A"/>
                </a:solidFill>
                <a:latin typeface="Calibri" pitchFamily="34" charset="0"/>
              </a:rPr>
              <a:t>) of court proceedings to be created and shared with other justice agencies, legal firms and court users – creating a truly virtual court. </a:t>
            </a:r>
            <a:endParaRPr lang="en-GB" sz="1400" dirty="0">
              <a:solidFill>
                <a:srgbClr val="00317A"/>
              </a:solidFill>
              <a:latin typeface="Calibri" pitchFamily="34" charset="0"/>
            </a:endParaRPr>
          </a:p>
          <a:p>
            <a:pPr algn="ctr"/>
            <a:endParaRPr lang="en-AU" sz="1200" b="1" dirty="0">
              <a:solidFill>
                <a:srgbClr val="00317A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01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 bwMode="auto">
          <a:xfrm>
            <a:off x="203200" y="182905"/>
            <a:ext cx="8839200" cy="6126480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491792" y="970598"/>
            <a:ext cx="1296501" cy="4954789"/>
            <a:chOff x="912721" y="1303465"/>
            <a:chExt cx="1296501" cy="4954789"/>
          </a:xfrm>
        </p:grpSpPr>
        <p:sp>
          <p:nvSpPr>
            <p:cNvPr id="43" name="Rounded Rectangle 42"/>
            <p:cNvSpPr/>
            <p:nvPr/>
          </p:nvSpPr>
          <p:spPr bwMode="auto">
            <a:xfrm>
              <a:off x="912721" y="1303465"/>
              <a:ext cx="1296501" cy="632523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AU" sz="1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3.1 Implement the </a:t>
              </a:r>
              <a:r>
                <a:rPr lang="en-AU" sz="1000" b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eCourts</a:t>
              </a:r>
              <a:r>
                <a:rPr lang="en-AU" sz="1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ICMS Criminal </a:t>
              </a:r>
              <a:r>
                <a:rPr lang="en-AU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Project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Rounded Rectangle 43"/>
            <p:cNvSpPr/>
            <p:nvPr/>
          </p:nvSpPr>
          <p:spPr bwMode="auto">
            <a:xfrm>
              <a:off x="912721" y="2023843"/>
              <a:ext cx="1296501" cy="632523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en-AU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3.2 Deliver an </a:t>
              </a:r>
              <a:r>
                <a:rPr lang="en-AU" sz="1000" b="1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eFile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Rounded Rectangle 44"/>
            <p:cNvSpPr/>
            <p:nvPr/>
          </p:nvSpPr>
          <p:spPr bwMode="auto">
            <a:xfrm>
              <a:off x="912721" y="2744221"/>
              <a:ext cx="1296501" cy="632523"/>
            </a:xfrm>
            <a:prstGeom prst="roundRect">
              <a:avLst/>
            </a:prstGeom>
            <a:solidFill>
              <a:srgbClr val="000066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3.3 Upgrade or replace existing judicial systems</a:t>
              </a:r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912721" y="3464599"/>
              <a:ext cx="1296501" cy="632523"/>
            </a:xfrm>
            <a:prstGeom prst="roundRect">
              <a:avLst/>
            </a:prstGeom>
            <a:solidFill>
              <a:srgbClr val="FF6600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3.4 Expand </a:t>
              </a:r>
              <a:r>
                <a:rPr lang="en-GB" sz="1000" b="1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eLodgment</a:t>
              </a:r>
              <a:r>
                <a:rPr lang="en-GB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&amp; Online Forms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Rounded Rectangle 46"/>
            <p:cNvSpPr/>
            <p:nvPr/>
          </p:nvSpPr>
          <p:spPr bwMode="auto">
            <a:xfrm>
              <a:off x="912721" y="4184977"/>
              <a:ext cx="1296501" cy="632523"/>
            </a:xfrm>
            <a:prstGeom prst="roundRect">
              <a:avLst/>
            </a:prstGeom>
            <a:solidFill>
              <a:srgbClr val="00B0F0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3.5 Continue AV Rollout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Rounded Rectangle 47"/>
            <p:cNvSpPr/>
            <p:nvPr/>
          </p:nvSpPr>
          <p:spPr bwMode="auto">
            <a:xfrm>
              <a:off x="912721" y="4905355"/>
              <a:ext cx="1296501" cy="632523"/>
            </a:xfrm>
            <a:prstGeom prst="roundRect">
              <a:avLst/>
            </a:prstGeom>
            <a:solidFill>
              <a:srgbClr val="00B050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3.6 Enhance Network Communications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9" name="Rounded Rectangle 48"/>
            <p:cNvSpPr/>
            <p:nvPr/>
          </p:nvSpPr>
          <p:spPr bwMode="auto">
            <a:xfrm>
              <a:off x="912721" y="5625731"/>
              <a:ext cx="1296501" cy="632523"/>
            </a:xfrm>
            <a:prstGeom prst="roundRect">
              <a:avLst/>
            </a:prstGeom>
            <a:solidFill>
              <a:srgbClr val="FF6600"/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3.7 Use technology to support C&amp;TS service delivery</a:t>
              </a:r>
              <a:endParaRPr lang="en-GB" sz="1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2" name="Rectangle 51"/>
          <p:cNvSpPr/>
          <p:nvPr/>
        </p:nvSpPr>
        <p:spPr>
          <a:xfrm>
            <a:off x="2514124" y="176104"/>
            <a:ext cx="51751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2400" b="1" dirty="0">
                <a:solidFill>
                  <a:srgbClr val="000066"/>
                </a:solidFill>
              </a:rPr>
              <a:t>Courts &amp; Tribunals Strategic </a:t>
            </a:r>
            <a:r>
              <a:rPr lang="en-AU" sz="2400" b="1" dirty="0" smtClean="0">
                <a:solidFill>
                  <a:srgbClr val="000066"/>
                </a:solidFill>
              </a:rPr>
              <a:t>IT Plan 2015-2018 </a:t>
            </a:r>
            <a:endParaRPr lang="en-AU" sz="2400" b="1" dirty="0">
              <a:solidFill>
                <a:srgbClr val="000066"/>
              </a:solidFill>
            </a:endParaRPr>
          </a:p>
          <a:p>
            <a:pPr lvl="0"/>
            <a:r>
              <a:rPr lang="en-GB" sz="2000" dirty="0">
                <a:solidFill>
                  <a:srgbClr val="000066"/>
                </a:solidFill>
              </a:rPr>
              <a:t>3. Capitalise in current and emerging technology</a:t>
            </a:r>
          </a:p>
        </p:txBody>
      </p:sp>
      <p:sp>
        <p:nvSpPr>
          <p:cNvPr id="53" name="Rounded Rectangle 52"/>
          <p:cNvSpPr/>
          <p:nvPr/>
        </p:nvSpPr>
        <p:spPr bwMode="auto">
          <a:xfrm>
            <a:off x="2005388" y="928611"/>
            <a:ext cx="6942667" cy="5175784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186312" y="1032878"/>
            <a:ext cx="25138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AU" sz="2000" b="1" dirty="0" err="1">
                <a:solidFill>
                  <a:srgbClr val="000066"/>
                </a:solidFill>
              </a:rPr>
              <a:t>eCourts</a:t>
            </a:r>
            <a:r>
              <a:rPr lang="en-AU" sz="2000" b="1" dirty="0">
                <a:solidFill>
                  <a:srgbClr val="000066"/>
                </a:solidFill>
              </a:rPr>
              <a:t> Strategic </a:t>
            </a:r>
            <a:r>
              <a:rPr lang="en-AU" sz="2000" b="1" dirty="0" smtClean="0">
                <a:solidFill>
                  <a:srgbClr val="000066"/>
                </a:solidFill>
              </a:rPr>
              <a:t>Plan</a:t>
            </a:r>
            <a:endParaRPr lang="en-GB" sz="2000" b="1" dirty="0">
              <a:solidFill>
                <a:srgbClr val="000066"/>
              </a:solidFill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2096812" y="5110361"/>
            <a:ext cx="1254035" cy="365005"/>
          </a:xfrm>
          <a:prstGeom prst="roundRect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D01 – AV Integration &amp; Upgrade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7546806" y="4509312"/>
            <a:ext cx="1254035" cy="365005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E02 – Disaster Recovery</a:t>
            </a:r>
            <a:r>
              <a:rPr lang="en-GB" sz="800" dirty="0">
                <a:sym typeface="Symbol"/>
              </a:rPr>
              <a:t> 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2096812" y="150407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A01 – ICMS Criminal </a:t>
            </a:r>
            <a:r>
              <a:rPr lang="en-GB" sz="800" dirty="0" smtClean="0">
                <a:sym typeface="Symbol"/>
              </a:rPr>
              <a:t>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2096812" y="2706168"/>
            <a:ext cx="1254035" cy="365005"/>
          </a:xfrm>
          <a:prstGeom prst="round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B01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Judicial Systems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Strategy </a:t>
            </a:r>
            <a:r>
              <a:rPr lang="en-GB" sz="800" dirty="0" smtClean="0">
                <a:sym typeface="Symbol"/>
              </a:rPr>
              <a:t>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2096812" y="4509312"/>
            <a:ext cx="1254035" cy="365005"/>
          </a:xfrm>
          <a:prstGeom prst="round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B03 – Judicial Sentencing Database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" name="Rounded Rectangle 71"/>
          <p:cNvSpPr/>
          <p:nvPr/>
        </p:nvSpPr>
        <p:spPr bwMode="auto">
          <a:xfrm>
            <a:off x="3459311" y="150407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A02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ICMS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FER </a:t>
            </a:r>
            <a:r>
              <a:rPr lang="en-GB" sz="800" dirty="0" smtClean="0">
                <a:sym typeface="Symbol"/>
              </a:rPr>
              <a:t>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Rounded Rectangle 72"/>
          <p:cNvSpPr/>
          <p:nvPr/>
        </p:nvSpPr>
        <p:spPr bwMode="auto">
          <a:xfrm>
            <a:off x="2096812" y="3307216"/>
            <a:ext cx="1254035" cy="365005"/>
          </a:xfrm>
          <a:prstGeom prst="round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B02a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Judicial Systems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(eBench)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6" name="Rounded Rectangle 75"/>
          <p:cNvSpPr/>
          <p:nvPr/>
        </p:nvSpPr>
        <p:spPr bwMode="auto">
          <a:xfrm>
            <a:off x="4821810" y="450931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A08a–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Technical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Refresh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(Framework)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7" name="Rounded Rectangle 76"/>
          <p:cNvSpPr/>
          <p:nvPr/>
        </p:nvSpPr>
        <p:spPr bwMode="auto">
          <a:xfrm>
            <a:off x="4821810" y="150407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A03 –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Victim, Family Violence &amp; Child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Witness </a:t>
            </a:r>
            <a:r>
              <a:rPr lang="en-GB" sz="800" dirty="0" smtClean="0">
                <a:sym typeface="Symbol"/>
              </a:rPr>
              <a:t>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576958" y="6586429"/>
            <a:ext cx="1233298" cy="15813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Courts Management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1897475" y="6586429"/>
            <a:ext cx="1233298" cy="158131"/>
          </a:xfrm>
          <a:prstGeom prst="round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Judicial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Rounded Rectangle 81"/>
          <p:cNvSpPr/>
          <p:nvPr/>
        </p:nvSpPr>
        <p:spPr bwMode="auto">
          <a:xfrm>
            <a:off x="3206274" y="6586429"/>
            <a:ext cx="1233298" cy="158131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eBusiness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4511027" y="6586429"/>
            <a:ext cx="1233298" cy="158131"/>
          </a:xfrm>
          <a:prstGeom prst="roundRect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Audio Visual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>
            <a:off x="5817123" y="6580698"/>
            <a:ext cx="1233298" cy="158131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Infrastructure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25642" y="6523385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00" b="1" dirty="0" smtClean="0"/>
              <a:t>KEY</a:t>
            </a:r>
            <a:endParaRPr lang="en-AU" sz="800" b="1" dirty="0"/>
          </a:p>
        </p:txBody>
      </p:sp>
      <p:sp>
        <p:nvSpPr>
          <p:cNvPr id="40" name="Rounded Rectangle 39"/>
          <p:cNvSpPr/>
          <p:nvPr/>
        </p:nvSpPr>
        <p:spPr bwMode="auto">
          <a:xfrm>
            <a:off x="7546806" y="150407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A05 – Coroners Court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2096812" y="2105120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A06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Jury Management</a:t>
            </a:r>
          </a:p>
        </p:txBody>
      </p:sp>
      <p:sp>
        <p:nvSpPr>
          <p:cNvPr id="50" name="Rounded Rectangle 49"/>
          <p:cNvSpPr/>
          <p:nvPr/>
        </p:nvSpPr>
        <p:spPr bwMode="auto">
          <a:xfrm>
            <a:off x="6184309" y="150407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A04 – Criminal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Injuries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Rounded Rectangle 55"/>
          <p:cNvSpPr/>
          <p:nvPr/>
        </p:nvSpPr>
        <p:spPr bwMode="auto">
          <a:xfrm>
            <a:off x="3409390" y="4969934"/>
            <a:ext cx="5472143" cy="770466"/>
          </a:xfrm>
          <a:prstGeom prst="roundRect">
            <a:avLst/>
          </a:prstGeom>
          <a:ln w="12700">
            <a:solidFill>
              <a:srgbClr val="000066"/>
            </a:solidFill>
            <a:prstDash val="sysDash"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AU" sz="800" b="1" dirty="0" smtClean="0">
                <a:solidFill>
                  <a:srgbClr val="000066"/>
                </a:solidFill>
                <a:latin typeface="Calibri" pitchFamily="34" charset="0"/>
              </a:rPr>
              <a:t>Inter-agency / Cross </a:t>
            </a:r>
            <a:r>
              <a:rPr lang="en-AU" sz="800" b="1" dirty="0">
                <a:solidFill>
                  <a:srgbClr val="000066"/>
                </a:solidFill>
                <a:latin typeface="Calibri" pitchFamily="34" charset="0"/>
              </a:rPr>
              <a:t>Justice</a:t>
            </a:r>
            <a:endParaRPr lang="en-GB" sz="800" b="1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67" name="Rounded Rectangle 66"/>
          <p:cNvSpPr/>
          <p:nvPr/>
        </p:nvSpPr>
        <p:spPr bwMode="auto">
          <a:xfrm>
            <a:off x="6118995" y="5103122"/>
            <a:ext cx="1319349" cy="365005"/>
          </a:xfrm>
          <a:prstGeom prst="roundRect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D02 - Enhanced Video Conferencing Services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Rounded Rectangle 67"/>
          <p:cNvSpPr/>
          <p:nvPr/>
        </p:nvSpPr>
        <p:spPr bwMode="auto">
          <a:xfrm>
            <a:off x="7481492" y="5120024"/>
            <a:ext cx="1319349" cy="365005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E01 - Shared Network</a:t>
            </a:r>
          </a:p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(Continued)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Rounded Rectangle 68"/>
          <p:cNvSpPr/>
          <p:nvPr/>
        </p:nvSpPr>
        <p:spPr bwMode="auto">
          <a:xfrm>
            <a:off x="4821810" y="5110361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A10/11– Police Prosecutions &amp; Custody </a:t>
            </a:r>
            <a:r>
              <a:rPr lang="en-GB" sz="800" dirty="0" smtClean="0">
                <a:sym typeface="Symbol"/>
              </a:rPr>
              <a:t>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Rounded Rectangle 53"/>
          <p:cNvSpPr/>
          <p:nvPr/>
        </p:nvSpPr>
        <p:spPr bwMode="auto">
          <a:xfrm>
            <a:off x="3459311" y="5110361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A09 – Electronic Evidence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Rounded Rectangle 56"/>
          <p:cNvSpPr/>
          <p:nvPr/>
        </p:nvSpPr>
        <p:spPr bwMode="auto">
          <a:xfrm>
            <a:off x="3459311" y="4509312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C04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eCourts</a:t>
            </a:r>
          </a:p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Public Portal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3459311" y="2105120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A07a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(DC  Civil) </a:t>
            </a:r>
            <a:r>
              <a:rPr lang="en-GB" sz="800" dirty="0">
                <a:sym typeface="Symbol"/>
              </a:rPr>
              <a:t>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4821810" y="2105120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A07b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(SC  Civil)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Rounded Rectangle 65"/>
          <p:cNvSpPr/>
          <p:nvPr/>
        </p:nvSpPr>
        <p:spPr bwMode="auto">
          <a:xfrm>
            <a:off x="6184309" y="2105120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A07c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(Probate)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Rounded Rectangle 69"/>
          <p:cNvSpPr/>
          <p:nvPr/>
        </p:nvSpPr>
        <p:spPr bwMode="auto">
          <a:xfrm>
            <a:off x="3459311" y="2706168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C02a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eLodgment Civil</a:t>
            </a:r>
          </a:p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(DC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GB" sz="800" dirty="0" smtClean="0">
                <a:sym typeface="Symbol"/>
              </a:rPr>
              <a:t>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Rounded Rectangle 70"/>
          <p:cNvSpPr/>
          <p:nvPr/>
        </p:nvSpPr>
        <p:spPr bwMode="auto">
          <a:xfrm>
            <a:off x="3459311" y="3307216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C02e / C03b eLodgment Civil &amp; Online Forms (MC)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Rounded Rectangle 85"/>
          <p:cNvSpPr/>
          <p:nvPr/>
        </p:nvSpPr>
        <p:spPr bwMode="auto">
          <a:xfrm>
            <a:off x="4821810" y="3307216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C01e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C03c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eLodgment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Criminal &amp; Online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Forms (MC)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6184309" y="3307216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C01f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eLodgment Criminal</a:t>
            </a:r>
            <a:endParaRPr lang="en-AU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(SC &amp; DC Criminal)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7546806" y="3307216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C02f/C03d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eLodgment Civil &amp; Online Forms (SAT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7546806" y="2105120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A07d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(Appeal)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Straight Connector 3"/>
          <p:cNvCxnSpPr>
            <a:stCxn id="58" idx="2"/>
            <a:endCxn id="70" idx="0"/>
          </p:cNvCxnSpPr>
          <p:nvPr/>
        </p:nvCxnSpPr>
        <p:spPr bwMode="auto">
          <a:xfrm>
            <a:off x="4086329" y="2470125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" name="Rounded Rectangle 92"/>
          <p:cNvSpPr/>
          <p:nvPr/>
        </p:nvSpPr>
        <p:spPr bwMode="auto">
          <a:xfrm>
            <a:off x="4821810" y="2706168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C02b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eLodgment Civil</a:t>
            </a:r>
          </a:p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(SC)</a:t>
            </a:r>
            <a:r>
              <a:rPr lang="en-GB" sz="800" dirty="0">
                <a:sym typeface="Symbol"/>
              </a:rPr>
              <a:t> 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4" name="Rounded Rectangle 93"/>
          <p:cNvSpPr/>
          <p:nvPr/>
        </p:nvSpPr>
        <p:spPr bwMode="auto">
          <a:xfrm>
            <a:off x="6184309" y="2706168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C02c/C03a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eLodgment Civil &amp; Online Forms (Probate) </a:t>
            </a:r>
            <a:r>
              <a:rPr lang="en-GB" sz="800" dirty="0">
                <a:sym typeface="Symbol"/>
              </a:rPr>
              <a:t>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5" name="Rounded Rectangle 94"/>
          <p:cNvSpPr/>
          <p:nvPr/>
        </p:nvSpPr>
        <p:spPr bwMode="auto">
          <a:xfrm>
            <a:off x="7546806" y="2706168"/>
            <a:ext cx="1254035" cy="365005"/>
          </a:xfrm>
          <a:prstGeom prst="roundRect">
            <a:avLst/>
          </a:prstGeom>
          <a:solidFill>
            <a:srgbClr val="FF660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C01a/C02d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eLodgment Civil &amp; Criminal</a:t>
            </a:r>
          </a:p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(Appeal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6" name="Rounded Rectangle 95"/>
          <p:cNvSpPr/>
          <p:nvPr/>
        </p:nvSpPr>
        <p:spPr bwMode="auto">
          <a:xfrm>
            <a:off x="3459311" y="3908264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A07e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(MC  Civil)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7" name="Rounded Rectangle 96"/>
          <p:cNvSpPr/>
          <p:nvPr/>
        </p:nvSpPr>
        <p:spPr bwMode="auto">
          <a:xfrm>
            <a:off x="4821810" y="3908264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A07f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(MC Criminal)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8" name="Rounded Rectangle 97"/>
          <p:cNvSpPr/>
          <p:nvPr/>
        </p:nvSpPr>
        <p:spPr bwMode="auto">
          <a:xfrm>
            <a:off x="6184309" y="3908264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A07g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(SC &amp; DC Criminal)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9" name="Rounded Rectangle 98"/>
          <p:cNvSpPr/>
          <p:nvPr/>
        </p:nvSpPr>
        <p:spPr bwMode="auto">
          <a:xfrm>
            <a:off x="7546806" y="3908264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A07h </a:t>
            </a:r>
            <a:r>
              <a:rPr lang="en-AU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eFile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AU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(SAT)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1" name="Straight Connector 10"/>
          <p:cNvCxnSpPr>
            <a:stCxn id="93" idx="0"/>
            <a:endCxn id="59" idx="2"/>
          </p:cNvCxnSpPr>
          <p:nvPr/>
        </p:nvCxnSpPr>
        <p:spPr bwMode="auto">
          <a:xfrm flipV="1">
            <a:off x="5448828" y="2470125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>
            <a:stCxn id="94" idx="0"/>
            <a:endCxn id="66" idx="2"/>
          </p:cNvCxnSpPr>
          <p:nvPr/>
        </p:nvCxnSpPr>
        <p:spPr bwMode="auto">
          <a:xfrm flipV="1">
            <a:off x="6811327" y="2470125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>
            <a:stCxn id="95" idx="0"/>
            <a:endCxn id="89" idx="2"/>
          </p:cNvCxnSpPr>
          <p:nvPr/>
        </p:nvCxnSpPr>
        <p:spPr bwMode="auto">
          <a:xfrm flipV="1">
            <a:off x="8173824" y="2470125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stCxn id="71" idx="2"/>
            <a:endCxn id="96" idx="0"/>
          </p:cNvCxnSpPr>
          <p:nvPr/>
        </p:nvCxnSpPr>
        <p:spPr bwMode="auto">
          <a:xfrm>
            <a:off x="4086329" y="3672221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>
            <a:stCxn id="86" idx="2"/>
            <a:endCxn id="97" idx="0"/>
          </p:cNvCxnSpPr>
          <p:nvPr/>
        </p:nvCxnSpPr>
        <p:spPr bwMode="auto">
          <a:xfrm>
            <a:off x="5448828" y="3672221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>
            <a:stCxn id="87" idx="2"/>
            <a:endCxn id="98" idx="0"/>
          </p:cNvCxnSpPr>
          <p:nvPr/>
        </p:nvCxnSpPr>
        <p:spPr bwMode="auto">
          <a:xfrm>
            <a:off x="6811327" y="3672221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>
            <a:stCxn id="99" idx="0"/>
            <a:endCxn id="88" idx="2"/>
          </p:cNvCxnSpPr>
          <p:nvPr/>
        </p:nvCxnSpPr>
        <p:spPr bwMode="auto">
          <a:xfrm flipV="1">
            <a:off x="8173824" y="3672221"/>
            <a:ext cx="0" cy="236043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0" name="Rounded Rectangle 99"/>
          <p:cNvSpPr/>
          <p:nvPr/>
        </p:nvSpPr>
        <p:spPr bwMode="auto">
          <a:xfrm>
            <a:off x="2096812" y="3908264"/>
            <a:ext cx="1254035" cy="365005"/>
          </a:xfrm>
          <a:prstGeom prst="roundRect">
            <a:avLst/>
          </a:prstGeom>
          <a:solidFill>
            <a:srgbClr val="000066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B02b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Judicial Systems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(Cause List)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1" name="Rounded Rectangle 100"/>
          <p:cNvSpPr/>
          <p:nvPr/>
        </p:nvSpPr>
        <p:spPr bwMode="auto">
          <a:xfrm>
            <a:off x="6184309" y="4509312"/>
            <a:ext cx="1254035" cy="365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A08b– </a:t>
            </a:r>
            <a:r>
              <a:rPr lang="en-GB" sz="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Technical </a:t>
            </a: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Refresh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(Application)</a:t>
            </a:r>
            <a:endParaRPr lang="en-GB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21858" y="6523385"/>
            <a:ext cx="15953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ym typeface="Symbol"/>
              </a:rPr>
              <a:t> - Complete      - In Progress</a:t>
            </a:r>
            <a:endParaRPr lang="en-GB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717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894748" y="435226"/>
            <a:ext cx="7225563" cy="650867"/>
          </a:xfrm>
          <a:prstGeom prst="roundRect">
            <a:avLst/>
          </a:prstGeom>
          <a:solidFill>
            <a:srgbClr val="FF6600"/>
          </a:solidFill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sz="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49" name="AutoShape 3"/>
          <p:cNvSpPr>
            <a:spLocks noChangeArrowheads="1"/>
          </p:cNvSpPr>
          <p:nvPr/>
        </p:nvSpPr>
        <p:spPr bwMode="auto">
          <a:xfrm>
            <a:off x="2026253" y="1158571"/>
            <a:ext cx="5113464" cy="5005699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25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AU" sz="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0" name="AutoShape 4"/>
          <p:cNvSpPr>
            <a:spLocks noChangeArrowheads="1"/>
          </p:cNvSpPr>
          <p:nvPr/>
        </p:nvSpPr>
        <p:spPr bwMode="auto">
          <a:xfrm>
            <a:off x="1115006" y="6245232"/>
            <a:ext cx="6553362" cy="396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800" b="1" dirty="0" smtClean="0">
                <a:latin typeface="Century Gothic" panose="020B0502020202020204" pitchFamily="34" charset="0"/>
              </a:rPr>
              <a:t>Infrastructure (Inc. shared infrastructure)</a:t>
            </a:r>
            <a:endParaRPr lang="en-GB" sz="800" b="1" dirty="0">
              <a:latin typeface="Century Gothic" panose="020B0502020202020204" pitchFamily="34" charset="0"/>
            </a:endParaRPr>
          </a:p>
        </p:txBody>
      </p:sp>
      <p:sp>
        <p:nvSpPr>
          <p:cNvPr id="6151" name="Line 5"/>
          <p:cNvSpPr>
            <a:spLocks noChangeShapeType="1"/>
          </p:cNvSpPr>
          <p:nvPr/>
        </p:nvSpPr>
        <p:spPr bwMode="auto">
          <a:xfrm>
            <a:off x="1835749" y="387430"/>
            <a:ext cx="0" cy="640230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52" name="Text Box 6"/>
          <p:cNvSpPr txBox="1">
            <a:spLocks noChangeArrowheads="1"/>
          </p:cNvSpPr>
          <p:nvPr/>
        </p:nvSpPr>
        <p:spPr bwMode="auto">
          <a:xfrm>
            <a:off x="395850" y="86435"/>
            <a:ext cx="99418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b="1" dirty="0">
                <a:solidFill>
                  <a:schemeClr val="bg1"/>
                </a:solidFill>
                <a:latin typeface="Century Gothic" panose="020B0502020202020204" pitchFamily="34" charset="0"/>
              </a:rPr>
              <a:t>WAPOL / DPP</a:t>
            </a:r>
            <a:endParaRPr lang="en-GB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3" name="Text Box 7"/>
          <p:cNvSpPr txBox="1">
            <a:spLocks noChangeArrowheads="1"/>
          </p:cNvSpPr>
          <p:nvPr/>
        </p:nvSpPr>
        <p:spPr bwMode="auto">
          <a:xfrm>
            <a:off x="4231496" y="69501"/>
            <a:ext cx="6030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PUBLIC</a:t>
            </a:r>
            <a:endParaRPr lang="en-GB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4" name="Text Box 8"/>
          <p:cNvSpPr txBox="1">
            <a:spLocks noChangeArrowheads="1"/>
          </p:cNvSpPr>
          <p:nvPr/>
        </p:nvSpPr>
        <p:spPr bwMode="auto">
          <a:xfrm>
            <a:off x="7741394" y="86435"/>
            <a:ext cx="82266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DCS </a:t>
            </a:r>
            <a:r>
              <a:rPr lang="en-AU" b="1" dirty="0">
                <a:solidFill>
                  <a:schemeClr val="bg1"/>
                </a:solidFill>
                <a:latin typeface="Century Gothic" panose="020B0502020202020204" pitchFamily="34" charset="0"/>
              </a:rPr>
              <a:t>/ </a:t>
            </a:r>
            <a:r>
              <a:rPr lang="en-A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DOT</a:t>
            </a:r>
            <a:endParaRPr lang="en-GB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6" name="AutoShape 10"/>
          <p:cNvSpPr>
            <a:spLocks noChangeArrowheads="1"/>
          </p:cNvSpPr>
          <p:nvPr/>
        </p:nvSpPr>
        <p:spPr bwMode="auto">
          <a:xfrm>
            <a:off x="973714" y="694266"/>
            <a:ext cx="1295432" cy="32372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>
                <a:solidFill>
                  <a:schemeClr val="dk1"/>
                </a:solidFill>
                <a:latin typeface="Century Gothic" panose="020B0502020202020204" pitchFamily="34" charset="0"/>
              </a:rPr>
              <a:t>eLodgment  </a:t>
            </a:r>
            <a:endParaRPr lang="en-AU" sz="800" b="1" dirty="0" smtClean="0">
              <a:solidFill>
                <a:schemeClr val="dk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AU" sz="800" b="1" dirty="0" smtClean="0">
                <a:solidFill>
                  <a:schemeClr val="dk1"/>
                </a:solidFill>
                <a:latin typeface="Century Gothic" panose="020B0502020202020204" pitchFamily="34" charset="0"/>
              </a:rPr>
              <a:t>&amp; </a:t>
            </a:r>
            <a:r>
              <a:rPr lang="en-AU" sz="800" b="1" dirty="0">
                <a:solidFill>
                  <a:schemeClr val="dk1"/>
                </a:solidFill>
                <a:latin typeface="Century Gothic" panose="020B0502020202020204" pitchFamily="34" charset="0"/>
              </a:rPr>
              <a:t>Online Forms</a:t>
            </a:r>
            <a:endParaRPr lang="en-GB" sz="800" b="1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7" name="AutoShape 11"/>
          <p:cNvSpPr>
            <a:spLocks noChangeArrowheads="1"/>
          </p:cNvSpPr>
          <p:nvPr/>
        </p:nvSpPr>
        <p:spPr bwMode="auto">
          <a:xfrm>
            <a:off x="3874164" y="694266"/>
            <a:ext cx="1295432" cy="323729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dirty="0">
                <a:latin typeface="Century Gothic" panose="020B0502020202020204" pitchFamily="34" charset="0"/>
              </a:rPr>
              <a:t>Court  Requests, Witness Lists etc. </a:t>
            </a:r>
            <a:endParaRPr lang="en-GB" sz="800" dirty="0">
              <a:latin typeface="Century Gothic" panose="020B0502020202020204" pitchFamily="34" charset="0"/>
            </a:endParaRPr>
          </a:p>
        </p:txBody>
      </p:sp>
      <p:sp>
        <p:nvSpPr>
          <p:cNvPr id="6158" name="AutoShape 12"/>
          <p:cNvSpPr>
            <a:spLocks noChangeArrowheads="1"/>
          </p:cNvSpPr>
          <p:nvPr/>
        </p:nvSpPr>
        <p:spPr bwMode="auto">
          <a:xfrm>
            <a:off x="5324389" y="694266"/>
            <a:ext cx="1295432" cy="32372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>
                <a:solidFill>
                  <a:schemeClr val="dk1"/>
                </a:solidFill>
                <a:latin typeface="Century Gothic" panose="020B0502020202020204" pitchFamily="34" charset="0"/>
              </a:rPr>
              <a:t>Time to Pay &amp; Other Payments</a:t>
            </a:r>
            <a:endParaRPr lang="en-GB" sz="800" b="1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60" name="Text Box 14"/>
          <p:cNvSpPr txBox="1">
            <a:spLocks noChangeArrowheads="1"/>
          </p:cNvSpPr>
          <p:nvPr/>
        </p:nvSpPr>
        <p:spPr bwMode="auto">
          <a:xfrm>
            <a:off x="222250" y="3240458"/>
            <a:ext cx="10374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sz="800" b="1" dirty="0">
                <a:latin typeface="Century Gothic" panose="020B0502020202020204" pitchFamily="34" charset="0"/>
              </a:rPr>
              <a:t>System to System</a:t>
            </a:r>
          </a:p>
          <a:p>
            <a:pPr eaLnBrk="1" hangingPunct="1"/>
            <a:r>
              <a:rPr lang="en-AU" sz="800" b="1" dirty="0">
                <a:latin typeface="Century Gothic" panose="020B0502020202020204" pitchFamily="34" charset="0"/>
              </a:rPr>
              <a:t>Messaging</a:t>
            </a:r>
            <a:endParaRPr lang="en-GB" sz="800" b="1" dirty="0">
              <a:latin typeface="Century Gothic" panose="020B0502020202020204" pitchFamily="34" charset="0"/>
            </a:endParaRPr>
          </a:p>
        </p:txBody>
      </p:sp>
      <p:sp>
        <p:nvSpPr>
          <p:cNvPr id="6161" name="Text Box 15"/>
          <p:cNvSpPr txBox="1">
            <a:spLocks noChangeArrowheads="1"/>
          </p:cNvSpPr>
          <p:nvPr/>
        </p:nvSpPr>
        <p:spPr bwMode="auto">
          <a:xfrm>
            <a:off x="468877" y="2186045"/>
            <a:ext cx="85311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sz="800" b="1">
                <a:latin typeface="Century Gothic" panose="020B0502020202020204" pitchFamily="34" charset="0"/>
              </a:rPr>
              <a:t>Portal Access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62" name="Line 16"/>
          <p:cNvSpPr>
            <a:spLocks noChangeShapeType="1"/>
          </p:cNvSpPr>
          <p:nvPr/>
        </p:nvSpPr>
        <p:spPr bwMode="auto">
          <a:xfrm>
            <a:off x="1116593" y="3579012"/>
            <a:ext cx="9096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63" name="Line 17"/>
          <p:cNvSpPr>
            <a:spLocks noChangeShapeType="1"/>
          </p:cNvSpPr>
          <p:nvPr/>
        </p:nvSpPr>
        <p:spPr bwMode="auto">
          <a:xfrm rot="16200000">
            <a:off x="264984" y="1409048"/>
            <a:ext cx="1114494" cy="4426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64" name="Text Box 18"/>
          <p:cNvSpPr txBox="1">
            <a:spLocks noChangeArrowheads="1"/>
          </p:cNvSpPr>
          <p:nvPr/>
        </p:nvSpPr>
        <p:spPr bwMode="auto">
          <a:xfrm>
            <a:off x="7860475" y="3240458"/>
            <a:ext cx="10374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AU" sz="800" b="1">
                <a:latin typeface="Century Gothic" panose="020B0502020202020204" pitchFamily="34" charset="0"/>
              </a:rPr>
              <a:t>System to System</a:t>
            </a:r>
          </a:p>
          <a:p>
            <a:pPr algn="r" eaLnBrk="1" hangingPunct="1"/>
            <a:r>
              <a:rPr lang="en-AU" sz="800" b="1">
                <a:latin typeface="Century Gothic" panose="020B0502020202020204" pitchFamily="34" charset="0"/>
              </a:rPr>
              <a:t>Messaging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65" name="Text Box 19"/>
          <p:cNvSpPr txBox="1">
            <a:spLocks noChangeArrowheads="1"/>
          </p:cNvSpPr>
          <p:nvPr/>
        </p:nvSpPr>
        <p:spPr bwMode="auto">
          <a:xfrm>
            <a:off x="7525489" y="2187633"/>
            <a:ext cx="85311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sz="800" b="1">
                <a:latin typeface="Century Gothic" panose="020B0502020202020204" pitchFamily="34" charset="0"/>
              </a:rPr>
              <a:t>Portal Access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66" name="Line 20"/>
          <p:cNvSpPr>
            <a:spLocks noChangeShapeType="1"/>
          </p:cNvSpPr>
          <p:nvPr/>
        </p:nvSpPr>
        <p:spPr bwMode="auto">
          <a:xfrm flipH="1" flipV="1">
            <a:off x="7139717" y="3579012"/>
            <a:ext cx="89537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67" name="Line 21"/>
          <p:cNvSpPr>
            <a:spLocks noChangeShapeType="1"/>
          </p:cNvSpPr>
          <p:nvPr/>
        </p:nvSpPr>
        <p:spPr bwMode="auto">
          <a:xfrm rot="5400000" flipH="1">
            <a:off x="7650297" y="1451576"/>
            <a:ext cx="1114497" cy="35761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68" name="Text Box 22"/>
          <p:cNvSpPr txBox="1">
            <a:spLocks noChangeArrowheads="1"/>
          </p:cNvSpPr>
          <p:nvPr/>
        </p:nvSpPr>
        <p:spPr bwMode="auto">
          <a:xfrm>
            <a:off x="4298021" y="1179694"/>
            <a:ext cx="470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b="1" dirty="0">
                <a:solidFill>
                  <a:srgbClr val="002060"/>
                </a:solidFill>
                <a:latin typeface="Century Gothic" panose="020B0502020202020204" pitchFamily="34" charset="0"/>
              </a:rPr>
              <a:t>eFile</a:t>
            </a:r>
            <a:endParaRPr lang="en-GB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69" name="Line 23"/>
          <p:cNvSpPr>
            <a:spLocks noChangeShapeType="1"/>
          </p:cNvSpPr>
          <p:nvPr/>
        </p:nvSpPr>
        <p:spPr bwMode="auto">
          <a:xfrm>
            <a:off x="7309584" y="387430"/>
            <a:ext cx="0" cy="640230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70" name="AutoShape 24"/>
          <p:cNvSpPr>
            <a:spLocks noChangeArrowheads="1"/>
          </p:cNvSpPr>
          <p:nvPr/>
        </p:nvSpPr>
        <p:spPr bwMode="auto">
          <a:xfrm>
            <a:off x="3170869" y="3334870"/>
            <a:ext cx="360372" cy="43179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800" b="1">
              <a:latin typeface="Century Gothic" panose="020B0502020202020204" pitchFamily="34" charset="0"/>
            </a:endParaRPr>
          </a:p>
        </p:txBody>
      </p:sp>
      <p:sp>
        <p:nvSpPr>
          <p:cNvPr id="6171" name="AutoShape 25"/>
          <p:cNvSpPr>
            <a:spLocks noChangeArrowheads="1"/>
          </p:cNvSpPr>
          <p:nvPr/>
        </p:nvSpPr>
        <p:spPr bwMode="auto">
          <a:xfrm>
            <a:off x="5626792" y="3360269"/>
            <a:ext cx="360372" cy="43179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bg1"/>
          </a:solidFill>
          <a:ln w="9525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800" b="1">
              <a:latin typeface="Century Gothic" panose="020B0502020202020204" pitchFamily="34" charset="0"/>
            </a:endParaRPr>
          </a:p>
        </p:txBody>
      </p:sp>
      <p:sp>
        <p:nvSpPr>
          <p:cNvPr id="6173" name="AutoShape 27"/>
          <p:cNvSpPr>
            <a:spLocks noChangeArrowheads="1"/>
          </p:cNvSpPr>
          <p:nvPr/>
        </p:nvSpPr>
        <p:spPr bwMode="auto">
          <a:xfrm rot="5400000" flipH="1">
            <a:off x="4831496" y="3235361"/>
            <a:ext cx="3298784" cy="790595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800" b="1">
                <a:solidFill>
                  <a:schemeClr val="bg1"/>
                </a:solidFill>
                <a:latin typeface="Century Gothic" panose="020B0502020202020204" pitchFamily="34" charset="0"/>
              </a:rPr>
              <a:t>Audio Visual &amp; Digital Recording</a:t>
            </a:r>
            <a:endParaRPr lang="en-GB" sz="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85" name="AutoShape 29"/>
          <p:cNvSpPr>
            <a:spLocks noChangeArrowheads="1"/>
          </p:cNvSpPr>
          <p:nvPr/>
        </p:nvSpPr>
        <p:spPr bwMode="auto">
          <a:xfrm>
            <a:off x="3655932" y="1854263"/>
            <a:ext cx="1873297" cy="4117921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86" name="AutoShape 30"/>
          <p:cNvSpPr>
            <a:spLocks noChangeArrowheads="1"/>
          </p:cNvSpPr>
          <p:nvPr/>
        </p:nvSpPr>
        <p:spPr bwMode="auto">
          <a:xfrm>
            <a:off x="4009953" y="2032427"/>
            <a:ext cx="1165254" cy="30073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latin typeface="Century Gothic" panose="020B0502020202020204" pitchFamily="34" charset="0"/>
              </a:rPr>
              <a:t>Supreme Court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87" name="AutoShape 31"/>
          <p:cNvSpPr>
            <a:spLocks noChangeArrowheads="1"/>
          </p:cNvSpPr>
          <p:nvPr/>
        </p:nvSpPr>
        <p:spPr bwMode="auto">
          <a:xfrm>
            <a:off x="4011541" y="2732250"/>
            <a:ext cx="1163667" cy="30073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solidFill>
                  <a:schemeClr val="dk1"/>
                </a:solidFill>
                <a:latin typeface="Century Gothic" panose="020B0502020202020204" pitchFamily="34" charset="0"/>
              </a:rPr>
              <a:t>District Court</a:t>
            </a:r>
            <a:endParaRPr lang="en-GB" sz="800" b="1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88" name="AutoShape 32"/>
          <p:cNvSpPr>
            <a:spLocks noChangeArrowheads="1"/>
          </p:cNvSpPr>
          <p:nvPr/>
        </p:nvSpPr>
        <p:spPr bwMode="auto">
          <a:xfrm>
            <a:off x="4009953" y="3090000"/>
            <a:ext cx="1165254" cy="302164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solidFill>
                  <a:schemeClr val="dk1"/>
                </a:solidFill>
                <a:latin typeface="Century Gothic" panose="020B0502020202020204" pitchFamily="34" charset="0"/>
              </a:rPr>
              <a:t>Magistrates Court</a:t>
            </a:r>
            <a:endParaRPr lang="en-GB" sz="800" b="1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89" name="AutoShape 33"/>
          <p:cNvSpPr>
            <a:spLocks noChangeArrowheads="1"/>
          </p:cNvSpPr>
          <p:nvPr/>
        </p:nvSpPr>
        <p:spPr bwMode="auto">
          <a:xfrm>
            <a:off x="4009953" y="2381626"/>
            <a:ext cx="1165254" cy="30073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700" b="1" dirty="0" smtClean="0">
                <a:latin typeface="Century Gothic" panose="020B0502020202020204" pitchFamily="34" charset="0"/>
              </a:rPr>
              <a:t>State Administrative Tribunal</a:t>
            </a:r>
            <a:endParaRPr lang="en-GB" sz="700" b="1" dirty="0">
              <a:latin typeface="Century Gothic" panose="020B0502020202020204" pitchFamily="34" charset="0"/>
            </a:endParaRPr>
          </a:p>
        </p:txBody>
      </p:sp>
      <p:sp>
        <p:nvSpPr>
          <p:cNvPr id="6190" name="AutoShape 34"/>
          <p:cNvSpPr>
            <a:spLocks noChangeArrowheads="1"/>
          </p:cNvSpPr>
          <p:nvPr/>
        </p:nvSpPr>
        <p:spPr bwMode="auto">
          <a:xfrm>
            <a:off x="4009953" y="4143298"/>
            <a:ext cx="1165254" cy="302164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>
                <a:latin typeface="Century Gothic" panose="020B0502020202020204" pitchFamily="34" charset="0"/>
              </a:rPr>
              <a:t>Coroners Court</a:t>
            </a:r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91" name="AutoShape 35"/>
          <p:cNvSpPr>
            <a:spLocks noChangeArrowheads="1"/>
          </p:cNvSpPr>
          <p:nvPr/>
        </p:nvSpPr>
        <p:spPr bwMode="auto">
          <a:xfrm>
            <a:off x="4009953" y="4491072"/>
            <a:ext cx="1165254" cy="302164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latin typeface="Century Gothic" panose="020B0502020202020204" pitchFamily="34" charset="0"/>
              </a:rPr>
              <a:t>Criminal Injuries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92" name="AutoShape 36"/>
          <p:cNvSpPr>
            <a:spLocks noChangeArrowheads="1"/>
          </p:cNvSpPr>
          <p:nvPr/>
        </p:nvSpPr>
        <p:spPr bwMode="auto">
          <a:xfrm>
            <a:off x="4009953" y="4847397"/>
            <a:ext cx="1165254" cy="302164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solidFill>
                  <a:schemeClr val="dk1"/>
                </a:solidFill>
                <a:latin typeface="Century Gothic" panose="020B0502020202020204" pitchFamily="34" charset="0"/>
              </a:rPr>
              <a:t>Probate</a:t>
            </a:r>
            <a:endParaRPr lang="en-GB" sz="800" b="1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93" name="AutoShape 37"/>
          <p:cNvSpPr>
            <a:spLocks noChangeArrowheads="1"/>
          </p:cNvSpPr>
          <p:nvPr/>
        </p:nvSpPr>
        <p:spPr bwMode="auto">
          <a:xfrm>
            <a:off x="4009953" y="3796950"/>
            <a:ext cx="1165254" cy="302164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 smtClean="0">
                <a:latin typeface="Century Gothic" panose="020B0502020202020204" pitchFamily="34" charset="0"/>
              </a:rPr>
              <a:t>Fines Enforcement</a:t>
            </a:r>
            <a:endParaRPr lang="en-GB" sz="800" b="1" dirty="0">
              <a:latin typeface="Century Gothic" panose="020B0502020202020204" pitchFamily="34" charset="0"/>
            </a:endParaRPr>
          </a:p>
        </p:txBody>
      </p:sp>
      <p:sp>
        <p:nvSpPr>
          <p:cNvPr id="6175" name="AutoShape 39"/>
          <p:cNvSpPr>
            <a:spLocks noChangeArrowheads="1"/>
          </p:cNvSpPr>
          <p:nvPr/>
        </p:nvSpPr>
        <p:spPr bwMode="auto">
          <a:xfrm>
            <a:off x="2346238" y="5477905"/>
            <a:ext cx="1158877" cy="450844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AU" sz="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77" name="AutoShape 41"/>
          <p:cNvSpPr>
            <a:spLocks noChangeArrowheads="1"/>
          </p:cNvSpPr>
          <p:nvPr/>
        </p:nvSpPr>
        <p:spPr bwMode="auto">
          <a:xfrm>
            <a:off x="2394050" y="5564853"/>
            <a:ext cx="1082702" cy="25082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>
                <a:latin typeface="Century Gothic" panose="020B0502020202020204" pitchFamily="34" charset="0"/>
              </a:rPr>
              <a:t>Jury Management</a:t>
            </a:r>
            <a:endParaRPr lang="en-GB" sz="800">
              <a:latin typeface="Century Gothic" panose="020B0502020202020204" pitchFamily="34" charset="0"/>
            </a:endParaRPr>
          </a:p>
        </p:txBody>
      </p:sp>
      <p:sp>
        <p:nvSpPr>
          <p:cNvPr id="6178" name="AutoShape 42"/>
          <p:cNvSpPr>
            <a:spLocks noChangeArrowheads="1"/>
          </p:cNvSpPr>
          <p:nvPr/>
        </p:nvSpPr>
        <p:spPr bwMode="auto">
          <a:xfrm>
            <a:off x="4004537" y="5220319"/>
            <a:ext cx="1170671" cy="595356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>
                <a:latin typeface="Century Gothic" panose="020B0502020202020204" pitchFamily="34" charset="0"/>
              </a:rPr>
              <a:t>Victim Support, Family Violence &amp; Child Witness</a:t>
            </a:r>
            <a:endParaRPr lang="en-GB" sz="800" b="1" dirty="0">
              <a:latin typeface="Century Gothic" panose="020B0502020202020204" pitchFamily="34" charset="0"/>
            </a:endParaRPr>
          </a:p>
        </p:txBody>
      </p:sp>
      <p:sp>
        <p:nvSpPr>
          <p:cNvPr id="6179" name="Text Box 43"/>
          <p:cNvSpPr txBox="1">
            <a:spLocks noChangeArrowheads="1"/>
          </p:cNvSpPr>
          <p:nvPr/>
        </p:nvSpPr>
        <p:spPr bwMode="auto">
          <a:xfrm>
            <a:off x="3955781" y="437441"/>
            <a:ext cx="18511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eaLnBrk="1" hangingPunct="1">
              <a:defRPr sz="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AU" dirty="0" err="1" smtClean="0"/>
              <a:t>eCourt</a:t>
            </a:r>
            <a:r>
              <a:rPr lang="en-AU" dirty="0" smtClean="0"/>
              <a:t>/Tribunal Portal (</a:t>
            </a:r>
            <a:r>
              <a:rPr lang="en-AU" dirty="0"/>
              <a:t>ICMS)</a:t>
            </a:r>
          </a:p>
        </p:txBody>
      </p:sp>
      <p:sp>
        <p:nvSpPr>
          <p:cNvPr id="6180" name="AutoShape 44"/>
          <p:cNvSpPr>
            <a:spLocks noChangeArrowheads="1"/>
          </p:cNvSpPr>
          <p:nvPr/>
        </p:nvSpPr>
        <p:spPr bwMode="auto">
          <a:xfrm rot="5400000">
            <a:off x="3452863" y="5587927"/>
            <a:ext cx="323858" cy="192086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 sz="800" b="1">
              <a:latin typeface="Century Gothic" panose="020B0502020202020204" pitchFamily="34" charset="0"/>
            </a:endParaRPr>
          </a:p>
        </p:txBody>
      </p:sp>
      <p:sp>
        <p:nvSpPr>
          <p:cNvPr id="6182" name="AutoShape 39"/>
          <p:cNvSpPr>
            <a:spLocks noChangeArrowheads="1"/>
          </p:cNvSpPr>
          <p:nvPr/>
        </p:nvSpPr>
        <p:spPr bwMode="auto">
          <a:xfrm>
            <a:off x="1501140" y="1408289"/>
            <a:ext cx="6253317" cy="376923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800" dirty="0">
                <a:solidFill>
                  <a:schemeClr val="bg1"/>
                </a:solidFill>
                <a:latin typeface="Century Gothic" panose="020B0502020202020204" pitchFamily="34" charset="0"/>
              </a:rPr>
              <a:t>Shared Justice Services</a:t>
            </a:r>
          </a:p>
        </p:txBody>
      </p:sp>
      <p:sp>
        <p:nvSpPr>
          <p:cNvPr id="6183" name="AutoShape 40"/>
          <p:cNvSpPr>
            <a:spLocks noChangeArrowheads="1"/>
          </p:cNvSpPr>
          <p:nvPr/>
        </p:nvSpPr>
        <p:spPr bwMode="auto">
          <a:xfrm>
            <a:off x="2701693" y="1466296"/>
            <a:ext cx="1084290" cy="250822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latin typeface="Century Gothic" panose="020B0502020202020204" pitchFamily="34" charset="0"/>
              </a:rPr>
              <a:t>Court Bookings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84" name="AutoShape 40"/>
          <p:cNvSpPr>
            <a:spLocks noChangeArrowheads="1"/>
          </p:cNvSpPr>
          <p:nvPr/>
        </p:nvSpPr>
        <p:spPr bwMode="auto">
          <a:xfrm>
            <a:off x="5489948" y="1473578"/>
            <a:ext cx="1084290" cy="250822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latin typeface="Century Gothic" panose="020B0502020202020204" pitchFamily="34" charset="0"/>
              </a:rPr>
              <a:t>Bail</a:t>
            </a:r>
            <a:endParaRPr lang="en-GB" sz="800" b="1">
              <a:latin typeface="Century Gothic" panose="020B0502020202020204" pitchFamily="34" charset="0"/>
            </a:endParaRP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4358020" y="1845206"/>
            <a:ext cx="43954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AU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ICMS</a:t>
            </a:r>
          </a:p>
        </p:txBody>
      </p:sp>
      <p:sp>
        <p:nvSpPr>
          <p:cNvPr id="6148" name="AutoShape 32"/>
          <p:cNvSpPr>
            <a:spLocks noChangeArrowheads="1"/>
          </p:cNvSpPr>
          <p:nvPr/>
        </p:nvSpPr>
        <p:spPr bwMode="auto">
          <a:xfrm>
            <a:off x="4004537" y="3446463"/>
            <a:ext cx="1165225" cy="301625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>
                <a:solidFill>
                  <a:schemeClr val="dk1"/>
                </a:solidFill>
                <a:latin typeface="Century Gothic" panose="020B0502020202020204" pitchFamily="34" charset="0"/>
              </a:rPr>
              <a:t>Children’s Court</a:t>
            </a:r>
            <a:endParaRPr lang="en-GB" sz="800" b="1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AutoShape 40"/>
          <p:cNvSpPr>
            <a:spLocks noChangeArrowheads="1"/>
          </p:cNvSpPr>
          <p:nvPr/>
        </p:nvSpPr>
        <p:spPr bwMode="auto">
          <a:xfrm>
            <a:off x="1549334" y="1460515"/>
            <a:ext cx="1084290" cy="25082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dirty="0" smtClean="0">
                <a:latin typeface="Century Gothic" panose="020B0502020202020204" pitchFamily="34" charset="0"/>
              </a:rPr>
              <a:t>Evidence</a:t>
            </a:r>
            <a:endParaRPr lang="en-GB" sz="800" dirty="0">
              <a:latin typeface="Century Gothic" panose="020B0502020202020204" pitchFamily="34" charset="0"/>
            </a:endParaRPr>
          </a:p>
        </p:txBody>
      </p:sp>
      <p:sp>
        <p:nvSpPr>
          <p:cNvPr id="51" name="AutoShape 40"/>
          <p:cNvSpPr>
            <a:spLocks noChangeArrowheads="1"/>
          </p:cNvSpPr>
          <p:nvPr/>
        </p:nvSpPr>
        <p:spPr bwMode="auto">
          <a:xfrm>
            <a:off x="6620277" y="1473578"/>
            <a:ext cx="1084290" cy="250822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 smtClean="0">
                <a:latin typeface="Century Gothic" panose="020B0502020202020204" pitchFamily="34" charset="0"/>
              </a:rPr>
              <a:t>Conditions</a:t>
            </a:r>
            <a:endParaRPr lang="en-GB" sz="800" b="1" dirty="0">
              <a:latin typeface="Century Gothic" panose="020B0502020202020204" pitchFamily="34" charset="0"/>
            </a:endParaRPr>
          </a:p>
        </p:txBody>
      </p:sp>
      <p:sp>
        <p:nvSpPr>
          <p:cNvPr id="6159" name="AutoShape 13"/>
          <p:cNvSpPr>
            <a:spLocks noChangeArrowheads="1"/>
          </p:cNvSpPr>
          <p:nvPr/>
        </p:nvSpPr>
        <p:spPr bwMode="auto">
          <a:xfrm>
            <a:off x="6774612" y="694266"/>
            <a:ext cx="1295432" cy="32372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>
                <a:solidFill>
                  <a:schemeClr val="dk1"/>
                </a:solidFill>
                <a:latin typeface="Century Gothic" panose="020B0502020202020204" pitchFamily="34" charset="0"/>
              </a:rPr>
              <a:t>Court Listings &amp; Outcomes</a:t>
            </a:r>
            <a:endParaRPr lang="en-GB" sz="800" b="1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AutoShape 39"/>
          <p:cNvSpPr>
            <a:spLocks noChangeArrowheads="1"/>
          </p:cNvSpPr>
          <p:nvPr/>
        </p:nvSpPr>
        <p:spPr bwMode="auto">
          <a:xfrm>
            <a:off x="5654313" y="5504031"/>
            <a:ext cx="1158877" cy="450844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AU" sz="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81" name="AutoShape 41"/>
          <p:cNvSpPr>
            <a:spLocks noChangeArrowheads="1"/>
          </p:cNvSpPr>
          <p:nvPr/>
        </p:nvSpPr>
        <p:spPr bwMode="auto">
          <a:xfrm>
            <a:off x="5692400" y="5604042"/>
            <a:ext cx="1082702" cy="250822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>
                <a:solidFill>
                  <a:schemeClr val="dk1"/>
                </a:solidFill>
                <a:latin typeface="Century Gothic" panose="020B0502020202020204" pitchFamily="34" charset="0"/>
              </a:rPr>
              <a:t>Prisoner Review Board</a:t>
            </a:r>
            <a:endParaRPr lang="en-GB" sz="800" b="1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AutoShape 44"/>
          <p:cNvSpPr>
            <a:spLocks noChangeArrowheads="1"/>
          </p:cNvSpPr>
          <p:nvPr/>
        </p:nvSpPr>
        <p:spPr bwMode="auto">
          <a:xfrm rot="5400000">
            <a:off x="5380271" y="5617676"/>
            <a:ext cx="323858" cy="192086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 sz="800" b="1">
              <a:latin typeface="Century Gothic" panose="020B0502020202020204" pitchFamily="34" charset="0"/>
            </a:endParaRPr>
          </a:p>
        </p:txBody>
      </p:sp>
      <p:sp>
        <p:nvSpPr>
          <p:cNvPr id="53" name="AutoShape 10"/>
          <p:cNvSpPr>
            <a:spLocks noChangeArrowheads="1"/>
          </p:cNvSpPr>
          <p:nvPr/>
        </p:nvSpPr>
        <p:spPr bwMode="auto">
          <a:xfrm>
            <a:off x="2423939" y="694266"/>
            <a:ext cx="1295432" cy="323729"/>
          </a:xfrm>
          <a:prstGeom prst="roundRect">
            <a:avLst>
              <a:gd name="adj" fmla="val 16667"/>
            </a:avLst>
          </a:prstGeom>
          <a:ln w="9525">
            <a:solidFill>
              <a:srgbClr val="00317A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AU" sz="800" b="1" dirty="0" smtClean="0">
                <a:solidFill>
                  <a:schemeClr val="dk1"/>
                </a:solidFill>
                <a:latin typeface="Century Gothic" panose="020B0502020202020204" pitchFamily="34" charset="0"/>
              </a:rPr>
              <a:t>Online Resolution</a:t>
            </a:r>
            <a:endParaRPr lang="en-GB" sz="800" b="1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69146" y="1981267"/>
            <a:ext cx="790595" cy="3298784"/>
            <a:chOff x="2269146" y="1854262"/>
            <a:chExt cx="790595" cy="3298784"/>
          </a:xfrm>
        </p:grpSpPr>
        <p:sp>
          <p:nvSpPr>
            <p:cNvPr id="6172" name="AutoShape 26"/>
            <p:cNvSpPr>
              <a:spLocks noChangeArrowheads="1"/>
            </p:cNvSpPr>
            <p:nvPr/>
          </p:nvSpPr>
          <p:spPr bwMode="auto">
            <a:xfrm rot="16200000">
              <a:off x="1015052" y="3108356"/>
              <a:ext cx="3298784" cy="790595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ctr"/>
              <a:r>
                <a:rPr lang="en-AU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Judicial </a:t>
              </a:r>
              <a:r>
                <a:rPr lang="en-AU" sz="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eBench</a:t>
              </a:r>
              <a:endParaRPr lang="en-GB" sz="8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AutoShape 40"/>
            <p:cNvSpPr>
              <a:spLocks noChangeArrowheads="1"/>
            </p:cNvSpPr>
            <p:nvPr/>
          </p:nvSpPr>
          <p:spPr bwMode="auto">
            <a:xfrm rot="16200000">
              <a:off x="2485776" y="2195316"/>
              <a:ext cx="735601" cy="250822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dirty="0">
                  <a:latin typeface="Century Gothic" panose="020B0502020202020204" pitchFamily="34" charset="0"/>
                </a:rPr>
                <a:t>Decisions</a:t>
              </a:r>
              <a:endParaRPr lang="en-GB" sz="800" dirty="0">
                <a:latin typeface="Century Gothic" panose="020B0502020202020204" pitchFamily="34" charset="0"/>
              </a:endParaRPr>
            </a:p>
          </p:txBody>
        </p:sp>
        <p:sp>
          <p:nvSpPr>
            <p:cNvPr id="55" name="AutoShape 40"/>
            <p:cNvSpPr>
              <a:spLocks noChangeArrowheads="1"/>
            </p:cNvSpPr>
            <p:nvPr/>
          </p:nvSpPr>
          <p:spPr bwMode="auto">
            <a:xfrm rot="16200000">
              <a:off x="2485776" y="2975800"/>
              <a:ext cx="735601" cy="250822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dirty="0">
                  <a:latin typeface="Century Gothic" panose="020B0502020202020204" pitchFamily="34" charset="0"/>
                </a:rPr>
                <a:t>Judicial Resources</a:t>
              </a:r>
              <a:endParaRPr lang="en-GB" sz="800" dirty="0">
                <a:latin typeface="Century Gothic" panose="020B0502020202020204" pitchFamily="34" charset="0"/>
              </a:endParaRPr>
            </a:p>
          </p:txBody>
        </p:sp>
        <p:sp>
          <p:nvSpPr>
            <p:cNvPr id="56" name="AutoShape 40"/>
            <p:cNvSpPr>
              <a:spLocks noChangeArrowheads="1"/>
            </p:cNvSpPr>
            <p:nvPr/>
          </p:nvSpPr>
          <p:spPr bwMode="auto">
            <a:xfrm rot="16200000">
              <a:off x="2140413" y="4533676"/>
              <a:ext cx="735601" cy="250822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b="1" dirty="0" smtClean="0">
                  <a:latin typeface="Century Gothic" panose="020B0502020202020204" pitchFamily="34" charset="0"/>
                </a:rPr>
                <a:t>eFile / Book</a:t>
              </a:r>
              <a:endParaRPr lang="en-GB" sz="8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57" name="AutoShape 40"/>
            <p:cNvSpPr>
              <a:spLocks noChangeArrowheads="1"/>
            </p:cNvSpPr>
            <p:nvPr/>
          </p:nvSpPr>
          <p:spPr bwMode="auto">
            <a:xfrm rot="16200000">
              <a:off x="2485776" y="4536769"/>
              <a:ext cx="735601" cy="250822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b="1" dirty="0" smtClean="0">
                  <a:latin typeface="Century Gothic" panose="020B0502020202020204" pitchFamily="34" charset="0"/>
                </a:rPr>
                <a:t>Bring Ups</a:t>
              </a:r>
              <a:endParaRPr lang="en-GB" sz="8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58" name="AutoShape 40"/>
            <p:cNvSpPr>
              <a:spLocks noChangeArrowheads="1"/>
            </p:cNvSpPr>
            <p:nvPr/>
          </p:nvSpPr>
          <p:spPr bwMode="auto">
            <a:xfrm rot="16200000">
              <a:off x="2485776" y="3756284"/>
              <a:ext cx="735601" cy="250822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b="1" dirty="0" smtClean="0">
                  <a:latin typeface="Century Gothic" panose="020B0502020202020204" pitchFamily="34" charset="0"/>
                </a:rPr>
                <a:t>Orders</a:t>
              </a:r>
              <a:endParaRPr lang="en-GB" sz="8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59" name="AutoShape 40"/>
            <p:cNvSpPr>
              <a:spLocks noChangeArrowheads="1"/>
            </p:cNvSpPr>
            <p:nvPr/>
          </p:nvSpPr>
          <p:spPr bwMode="auto">
            <a:xfrm rot="16200000">
              <a:off x="2140413" y="2195316"/>
              <a:ext cx="735601" cy="250822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rgbClr val="00317A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AU" sz="800" dirty="0" err="1" smtClean="0">
                  <a:latin typeface="Century Gothic" panose="020B0502020202020204" pitchFamily="34" charset="0"/>
                </a:rPr>
                <a:t>eTrial</a:t>
              </a:r>
              <a:endParaRPr lang="en-GB" sz="800" dirty="0">
                <a:latin typeface="Century Gothic" panose="020B0502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5308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8229600" cy="936105"/>
          </a:xfrm>
        </p:spPr>
        <p:txBody>
          <a:bodyPr/>
          <a:lstStyle/>
          <a:p>
            <a:r>
              <a:rPr lang="en-AU" dirty="0" smtClean="0">
                <a:solidFill>
                  <a:schemeClr val="bg1"/>
                </a:solidFill>
              </a:rPr>
              <a:t>eTools for Courts and Tribunals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8308"/>
            <a:ext cx="8229600" cy="5201011"/>
          </a:xfrm>
        </p:spPr>
        <p:txBody>
          <a:bodyPr/>
          <a:lstStyle/>
          <a:p>
            <a:pPr algn="just"/>
            <a:r>
              <a:rPr lang="en-AU" sz="2200" dirty="0" smtClean="0"/>
              <a:t>Most jurisdictions across Australia have the capability to accept the </a:t>
            </a:r>
            <a:r>
              <a:rPr lang="en-AU" sz="2200" dirty="0" smtClean="0">
                <a:solidFill>
                  <a:srgbClr val="00B050"/>
                </a:solidFill>
              </a:rPr>
              <a:t>filing of documents electronically</a:t>
            </a:r>
          </a:p>
          <a:p>
            <a:pPr marL="0" indent="0" algn="just">
              <a:buNone/>
            </a:pPr>
            <a:endParaRPr lang="en-AU" sz="2200" dirty="0" smtClean="0">
              <a:solidFill>
                <a:srgbClr val="00B050"/>
              </a:solidFill>
            </a:endParaRPr>
          </a:p>
          <a:p>
            <a:pPr algn="just"/>
            <a:r>
              <a:rPr lang="en-AU" sz="2200" dirty="0" smtClean="0"/>
              <a:t>Whilst this provides efficiencies in data entry the real benefits come from the ability for Courts and Tribunals to </a:t>
            </a:r>
            <a:r>
              <a:rPr lang="en-AU" sz="2200" dirty="0" smtClean="0">
                <a:solidFill>
                  <a:srgbClr val="00B050"/>
                </a:solidFill>
              </a:rPr>
              <a:t>manage</a:t>
            </a:r>
            <a:r>
              <a:rPr lang="en-AU" sz="2200" dirty="0" smtClean="0"/>
              <a:t> the </a:t>
            </a:r>
            <a:r>
              <a:rPr lang="en-AU" sz="2200" dirty="0" smtClean="0">
                <a:solidFill>
                  <a:srgbClr val="00B050"/>
                </a:solidFill>
              </a:rPr>
              <a:t>entire process electronically </a:t>
            </a:r>
            <a:r>
              <a:rPr lang="en-AU" sz="2200" dirty="0" smtClean="0"/>
              <a:t>and to make </a:t>
            </a:r>
            <a:r>
              <a:rPr lang="en-AU" sz="2200" dirty="0" smtClean="0">
                <a:solidFill>
                  <a:srgbClr val="00B050"/>
                </a:solidFill>
              </a:rPr>
              <a:t>data</a:t>
            </a:r>
            <a:r>
              <a:rPr lang="en-AU" sz="2200" dirty="0" smtClean="0"/>
              <a:t> </a:t>
            </a:r>
            <a:r>
              <a:rPr lang="en-AU" sz="2200" dirty="0" smtClean="0">
                <a:solidFill>
                  <a:srgbClr val="00B050"/>
                </a:solidFill>
              </a:rPr>
              <a:t>readily accessible  </a:t>
            </a:r>
          </a:p>
          <a:p>
            <a:pPr algn="just"/>
            <a:endParaRPr lang="en-AU" sz="2200" dirty="0" smtClean="0">
              <a:solidFill>
                <a:srgbClr val="00B050"/>
              </a:solidFill>
            </a:endParaRPr>
          </a:p>
          <a:p>
            <a:pPr algn="just"/>
            <a:r>
              <a:rPr lang="en-AU" sz="2200" dirty="0" smtClean="0"/>
              <a:t>In order to do this, the judiciary and administrative staff and users need a whole </a:t>
            </a:r>
            <a:r>
              <a:rPr lang="en-AU" sz="2200" dirty="0" smtClean="0">
                <a:solidFill>
                  <a:srgbClr val="00B050"/>
                </a:solidFill>
              </a:rPr>
              <a:t>new tool set</a:t>
            </a:r>
          </a:p>
          <a:p>
            <a:pPr algn="just"/>
            <a:endParaRPr lang="en-AU" sz="2200" dirty="0" smtClean="0">
              <a:solidFill>
                <a:srgbClr val="00B050"/>
              </a:solidFill>
            </a:endParaRPr>
          </a:p>
          <a:p>
            <a:pPr algn="just"/>
            <a:r>
              <a:rPr lang="en-AU" sz="2200" dirty="0" smtClean="0"/>
              <a:t>Over the last couple of years we have started to develop some of these tools (</a:t>
            </a:r>
            <a:r>
              <a:rPr lang="en-AU" sz="2200" dirty="0" smtClean="0">
                <a:solidFill>
                  <a:srgbClr val="00B050"/>
                </a:solidFill>
              </a:rPr>
              <a:t>Judicial eBench, eHearing Book, eCourts Portal</a:t>
            </a:r>
            <a:r>
              <a:rPr lang="en-AU" sz="2200" dirty="0" smtClean="0"/>
              <a:t>) </a:t>
            </a:r>
            <a:endParaRPr lang="en-AU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39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77809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AU" sz="3600" dirty="0" err="1">
                <a:latin typeface="Century Gothic" panose="020B0502020202020204" pitchFamily="34" charset="0"/>
              </a:rPr>
              <a:t>eCourts</a:t>
            </a:r>
            <a:r>
              <a:rPr lang="en-AU" sz="3600" dirty="0">
                <a:latin typeface="Century Gothic" panose="020B0502020202020204" pitchFamily="34" charset="0"/>
              </a:rPr>
              <a:t> Portal </a:t>
            </a:r>
            <a:r>
              <a:rPr lang="en-AU" sz="3600" dirty="0" smtClean="0">
                <a:latin typeface="Century Gothic" panose="020B0502020202020204" pitchFamily="34" charset="0"/>
              </a:rPr>
              <a:t>Functionality</a:t>
            </a:r>
            <a:endParaRPr lang="en-AU" sz="3600" dirty="0">
              <a:latin typeface="Century Gothic" panose="020B0502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9512" y="1165200"/>
            <a:ext cx="8856984" cy="5144120"/>
            <a:chOff x="179512" y="1165200"/>
            <a:chExt cx="8856984" cy="5144120"/>
          </a:xfrm>
        </p:grpSpPr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1905302953"/>
                </p:ext>
              </p:extLst>
            </p:nvPr>
          </p:nvGraphicFramePr>
          <p:xfrm>
            <a:off x="179512" y="1165200"/>
            <a:ext cx="8856984" cy="51441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" name="TextBox 3"/>
            <p:cNvSpPr txBox="1"/>
            <p:nvPr/>
          </p:nvSpPr>
          <p:spPr>
            <a:xfrm>
              <a:off x="179512" y="6093296"/>
              <a:ext cx="12961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8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2616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037809"/>
              </p:ext>
            </p:extLst>
          </p:nvPr>
        </p:nvGraphicFramePr>
        <p:xfrm>
          <a:off x="179512" y="1196754"/>
          <a:ext cx="8411666" cy="386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328" y="32121"/>
            <a:ext cx="8229600" cy="864096"/>
          </a:xfrm>
        </p:spPr>
        <p:txBody>
          <a:bodyPr/>
          <a:lstStyle/>
          <a:p>
            <a:pPr algn="ctr"/>
            <a:r>
              <a:rPr lang="en-AU" sz="4000" dirty="0" smtClean="0"/>
              <a:t>Portal Usage</a:t>
            </a:r>
            <a:endParaRPr lang="en-AU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62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resentation - DotAG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</TotalTime>
  <Words>1160</Words>
  <Application>Microsoft Office PowerPoint</Application>
  <PresentationFormat>On-screen Show (4:3)</PresentationFormat>
  <Paragraphs>232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Presentation - DotAG</vt:lpstr>
      <vt:lpstr>blank</vt:lpstr>
      <vt:lpstr>Overview of eCourts/Tribunal Plan (WA)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eTools for Courts and Tribunals</vt:lpstr>
      <vt:lpstr>eCourts Portal Functionality</vt:lpstr>
      <vt:lpstr>Portal Usage</vt:lpstr>
      <vt:lpstr>Call Centre Usage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Department of Justice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Presentation template</dc:title>
  <dc:subject>This template is used to create power point presentations.</dc:subject>
  <dc:creator>Charles.Hayne@correctiveservices.wa.gov.au</dc:creator>
  <cp:keywords>Corporate; Info; Information; Stationery; Style; Template; Templates; Justice; Power Point Presentation (PPP); Presentations; Publications; Seminar.</cp:keywords>
  <cp:lastModifiedBy>Jackson, Martin</cp:lastModifiedBy>
  <cp:revision>30</cp:revision>
  <dcterms:created xsi:type="dcterms:W3CDTF">2017-06-22T04:07:12Z</dcterms:created>
  <dcterms:modified xsi:type="dcterms:W3CDTF">2017-10-13T00:17:12Z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41146C91-5E8B-4D18-B4C5-94626A1A62CF</vt:lpwstr>
  </property>
  <property fmtid="{D5CDD505-2E9C-101B-9397-08002B2CF9AE}" pid="3" name="ArticulatePath">
    <vt:lpwstr>http://csinet/_files/Community_Relations/justice-ppp-template</vt:lpwstr>
  </property>
</Properties>
</file>