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6.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7.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5"/>
    <p:sldMasterId id="2147483682" r:id="rId6"/>
    <p:sldMasterId id="2147483690" r:id="rId7"/>
    <p:sldMasterId id="2147483698" r:id="rId8"/>
    <p:sldMasterId id="2147483706" r:id="rId9"/>
    <p:sldMasterId id="2147483714" r:id="rId10"/>
    <p:sldMasterId id="2147483722" r:id="rId11"/>
    <p:sldMasterId id="2147483734" r:id="rId12"/>
  </p:sldMasterIdLst>
  <p:notesMasterIdLst>
    <p:notesMasterId r:id="rId32"/>
  </p:notesMasterIdLst>
  <p:sldIdLst>
    <p:sldId id="258" r:id="rId13"/>
    <p:sldId id="260" r:id="rId14"/>
    <p:sldId id="272" r:id="rId15"/>
    <p:sldId id="273" r:id="rId16"/>
    <p:sldId id="279" r:id="rId17"/>
    <p:sldId id="280" r:id="rId18"/>
    <p:sldId id="281" r:id="rId19"/>
    <p:sldId id="282" r:id="rId20"/>
    <p:sldId id="283" r:id="rId21"/>
    <p:sldId id="284" r:id="rId22"/>
    <p:sldId id="286" r:id="rId23"/>
    <p:sldId id="288" r:id="rId24"/>
    <p:sldId id="290" r:id="rId25"/>
    <p:sldId id="261" r:id="rId26"/>
    <p:sldId id="264" r:id="rId27"/>
    <p:sldId id="265" r:id="rId28"/>
    <p:sldId id="267" r:id="rId29"/>
    <p:sldId id="269" r:id="rId30"/>
    <p:sldId id="271"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3B8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51" autoAdjust="0"/>
    <p:restoredTop sz="78017" autoAdjust="0"/>
  </p:normalViewPr>
  <p:slideViewPr>
    <p:cSldViewPr snapToGrid="0">
      <p:cViewPr>
        <p:scale>
          <a:sx n="90" d="100"/>
          <a:sy n="90" d="100"/>
        </p:scale>
        <p:origin x="-2232" y="-32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20" d="100"/>
          <a:sy n="120" d="100"/>
        </p:scale>
        <p:origin x="-2406" y="33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slide" Target="slides/slide9.xml"/><Relationship Id="rId34" Type="http://schemas.openxmlformats.org/officeDocument/2006/relationships/viewProps" Target="viewProps.xml"/><Relationship Id="rId7" Type="http://schemas.openxmlformats.org/officeDocument/2006/relationships/slideMaster" Target="slideMasters/slideMaster3.xml"/><Relationship Id="rId12" Type="http://schemas.openxmlformats.org/officeDocument/2006/relationships/slideMaster" Target="slideMasters/slideMaster8.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Master" Target="slideMasters/slideMaster7.xml"/><Relationship Id="rId24" Type="http://schemas.openxmlformats.org/officeDocument/2006/relationships/slide" Target="slides/slide12.xml"/><Relationship Id="rId32"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tableStyles" Target="tableStyles.xml"/><Relationship Id="rId10" Type="http://schemas.openxmlformats.org/officeDocument/2006/relationships/slideMaster" Target="slideMasters/slideMaster6.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F217F4-5CC9-4A34-AB12-A9AE581468A3}" type="doc">
      <dgm:prSet loTypeId="urn:microsoft.com/office/officeart/2005/8/layout/process1" loCatId="process" qsTypeId="urn:microsoft.com/office/officeart/2005/8/quickstyle/simple1" qsCatId="simple" csTypeId="urn:microsoft.com/office/officeart/2005/8/colors/accent1_2" csCatId="accent1" phldr="1"/>
      <dgm:spPr/>
    </dgm:pt>
    <dgm:pt modelId="{4D66B8DA-FE5E-4445-B495-236100226F08}">
      <dgm:prSet phldrT="[Text]"/>
      <dgm:spPr>
        <a:solidFill>
          <a:schemeClr val="accent5">
            <a:lumMod val="75000"/>
          </a:schemeClr>
        </a:solidFill>
        <a:ln>
          <a:solidFill>
            <a:srgbClr val="FFC000"/>
          </a:solidFill>
        </a:ln>
      </dgm:spPr>
      <dgm:t>
        <a:bodyPr/>
        <a:lstStyle/>
        <a:p>
          <a:r>
            <a:rPr lang="en-AU" dirty="0" smtClean="0">
              <a:solidFill>
                <a:schemeClr val="tx1"/>
              </a:solidFill>
            </a:rPr>
            <a:t>Applicant downloads  PDF, completes and prints</a:t>
          </a:r>
          <a:endParaRPr lang="en-AU" dirty="0">
            <a:solidFill>
              <a:schemeClr val="tx1"/>
            </a:solidFill>
          </a:endParaRPr>
        </a:p>
      </dgm:t>
    </dgm:pt>
    <dgm:pt modelId="{73026565-2C54-4171-8521-A57554A27120}" type="parTrans" cxnId="{1DDF4419-EAA1-4CF6-BC0D-74C86964B68F}">
      <dgm:prSet/>
      <dgm:spPr/>
      <dgm:t>
        <a:bodyPr/>
        <a:lstStyle/>
        <a:p>
          <a:endParaRPr lang="en-AU"/>
        </a:p>
      </dgm:t>
    </dgm:pt>
    <dgm:pt modelId="{EB5FEB72-0D0E-4C48-80BE-B62C1A5BE1EE}" type="sibTrans" cxnId="{1DDF4419-EAA1-4CF6-BC0D-74C86964B68F}">
      <dgm:prSet/>
      <dgm:spPr>
        <a:solidFill>
          <a:srgbClr val="002060"/>
        </a:solidFill>
      </dgm:spPr>
      <dgm:t>
        <a:bodyPr/>
        <a:lstStyle/>
        <a:p>
          <a:endParaRPr lang="en-AU"/>
        </a:p>
      </dgm:t>
    </dgm:pt>
    <dgm:pt modelId="{49913380-BAFB-4DAA-9498-E81080C80072}">
      <dgm:prSet phldrT="[Text]"/>
      <dgm:spPr>
        <a:solidFill>
          <a:schemeClr val="accent5">
            <a:lumMod val="75000"/>
          </a:schemeClr>
        </a:solidFill>
        <a:ln>
          <a:solidFill>
            <a:srgbClr val="FFC000"/>
          </a:solidFill>
        </a:ln>
      </dgm:spPr>
      <dgm:t>
        <a:bodyPr/>
        <a:lstStyle/>
        <a:p>
          <a:r>
            <a:rPr lang="en-AU" dirty="0" smtClean="0">
              <a:solidFill>
                <a:schemeClr val="tx1"/>
              </a:solidFill>
            </a:rPr>
            <a:t>Applicant  posts to QCAT</a:t>
          </a:r>
          <a:endParaRPr lang="en-AU" dirty="0">
            <a:solidFill>
              <a:schemeClr val="tx1"/>
            </a:solidFill>
          </a:endParaRPr>
        </a:p>
      </dgm:t>
    </dgm:pt>
    <dgm:pt modelId="{B021C284-AE0A-440C-B94D-BDA4FEB191B5}" type="parTrans" cxnId="{08CDCF35-1F9C-420F-AAD0-29922FAC94D6}">
      <dgm:prSet/>
      <dgm:spPr/>
      <dgm:t>
        <a:bodyPr/>
        <a:lstStyle/>
        <a:p>
          <a:endParaRPr lang="en-AU"/>
        </a:p>
      </dgm:t>
    </dgm:pt>
    <dgm:pt modelId="{A07C30B3-DB40-45DE-89AF-78804FADEAC9}" type="sibTrans" cxnId="{08CDCF35-1F9C-420F-AAD0-29922FAC94D6}">
      <dgm:prSet/>
      <dgm:spPr>
        <a:solidFill>
          <a:srgbClr val="002060"/>
        </a:solidFill>
      </dgm:spPr>
      <dgm:t>
        <a:bodyPr/>
        <a:lstStyle/>
        <a:p>
          <a:endParaRPr lang="en-AU"/>
        </a:p>
      </dgm:t>
    </dgm:pt>
    <dgm:pt modelId="{9FF15956-D909-4B46-8740-15FBB2D3FA9C}">
      <dgm:prSet phldrT="[Text]"/>
      <dgm:spPr>
        <a:solidFill>
          <a:schemeClr val="accent5">
            <a:lumMod val="75000"/>
          </a:schemeClr>
        </a:solidFill>
        <a:ln>
          <a:solidFill>
            <a:srgbClr val="FFC000"/>
          </a:solidFill>
        </a:ln>
      </dgm:spPr>
      <dgm:t>
        <a:bodyPr/>
        <a:lstStyle/>
        <a:p>
          <a:r>
            <a:rPr lang="en-AU" dirty="0" smtClean="0">
              <a:solidFill>
                <a:schemeClr val="tx1"/>
              </a:solidFill>
            </a:rPr>
            <a:t>QCAT receive application,  manually process payment and data enter</a:t>
          </a:r>
          <a:endParaRPr lang="en-AU" dirty="0">
            <a:solidFill>
              <a:schemeClr val="tx1"/>
            </a:solidFill>
          </a:endParaRPr>
        </a:p>
      </dgm:t>
    </dgm:pt>
    <dgm:pt modelId="{00C89C31-C688-463E-9A5A-2943C5F4F735}" type="parTrans" cxnId="{B2E111D3-F520-49E1-A035-EDAFD1CE4BE8}">
      <dgm:prSet/>
      <dgm:spPr/>
      <dgm:t>
        <a:bodyPr/>
        <a:lstStyle/>
        <a:p>
          <a:endParaRPr lang="en-AU"/>
        </a:p>
      </dgm:t>
    </dgm:pt>
    <dgm:pt modelId="{090D8147-A7F5-4175-8806-3821191B2AE6}" type="sibTrans" cxnId="{B2E111D3-F520-49E1-A035-EDAFD1CE4BE8}">
      <dgm:prSet/>
      <dgm:spPr>
        <a:solidFill>
          <a:srgbClr val="002060"/>
        </a:solidFill>
      </dgm:spPr>
      <dgm:t>
        <a:bodyPr/>
        <a:lstStyle/>
        <a:p>
          <a:endParaRPr lang="en-AU"/>
        </a:p>
      </dgm:t>
    </dgm:pt>
    <dgm:pt modelId="{739FB5B7-F345-4594-9A53-0C91781285EC}">
      <dgm:prSet/>
      <dgm:spPr>
        <a:solidFill>
          <a:schemeClr val="accent5">
            <a:lumMod val="75000"/>
          </a:schemeClr>
        </a:solidFill>
        <a:ln>
          <a:solidFill>
            <a:srgbClr val="FFC000"/>
          </a:solidFill>
        </a:ln>
      </dgm:spPr>
      <dgm:t>
        <a:bodyPr/>
        <a:lstStyle/>
        <a:p>
          <a:r>
            <a:rPr lang="en-AU" dirty="0" smtClean="0">
              <a:solidFill>
                <a:schemeClr val="tx1"/>
              </a:solidFill>
            </a:rPr>
            <a:t>QCAT returns service copies by post</a:t>
          </a:r>
          <a:endParaRPr lang="en-AU" dirty="0">
            <a:solidFill>
              <a:schemeClr val="tx1"/>
            </a:solidFill>
          </a:endParaRPr>
        </a:p>
      </dgm:t>
    </dgm:pt>
    <dgm:pt modelId="{BAD83D5E-7BD7-42E3-B931-5A4406C7C371}" type="parTrans" cxnId="{4C4219ED-FEAA-4AD8-A247-87EDC5E7396C}">
      <dgm:prSet/>
      <dgm:spPr/>
      <dgm:t>
        <a:bodyPr/>
        <a:lstStyle/>
        <a:p>
          <a:endParaRPr lang="en-AU"/>
        </a:p>
      </dgm:t>
    </dgm:pt>
    <dgm:pt modelId="{D3B19D4C-DB21-4865-88CE-C2A2942B088E}" type="sibTrans" cxnId="{4C4219ED-FEAA-4AD8-A247-87EDC5E7396C}">
      <dgm:prSet/>
      <dgm:spPr>
        <a:solidFill>
          <a:srgbClr val="002060"/>
        </a:solidFill>
      </dgm:spPr>
      <dgm:t>
        <a:bodyPr/>
        <a:lstStyle/>
        <a:p>
          <a:endParaRPr lang="en-AU"/>
        </a:p>
      </dgm:t>
    </dgm:pt>
    <dgm:pt modelId="{4B6F1622-8832-4F5D-B9A9-FAA42D5FF65E}">
      <dgm:prSet/>
      <dgm:spPr>
        <a:solidFill>
          <a:schemeClr val="accent5">
            <a:lumMod val="75000"/>
          </a:schemeClr>
        </a:solidFill>
        <a:ln>
          <a:solidFill>
            <a:srgbClr val="FFC000"/>
          </a:solidFill>
        </a:ln>
      </dgm:spPr>
      <dgm:t>
        <a:bodyPr/>
        <a:lstStyle/>
        <a:p>
          <a:r>
            <a:rPr lang="en-AU" dirty="0" smtClean="0">
              <a:solidFill>
                <a:schemeClr val="tx1"/>
              </a:solidFill>
            </a:rPr>
            <a:t>Applicant serves application</a:t>
          </a:r>
          <a:endParaRPr lang="en-AU" dirty="0">
            <a:solidFill>
              <a:schemeClr val="tx1"/>
            </a:solidFill>
          </a:endParaRPr>
        </a:p>
      </dgm:t>
    </dgm:pt>
    <dgm:pt modelId="{5B16E3EE-1F46-47B5-8719-59E8D049A7F7}" type="parTrans" cxnId="{ED2C2CDD-B255-4545-9BD1-1D1BBD6B975A}">
      <dgm:prSet/>
      <dgm:spPr/>
      <dgm:t>
        <a:bodyPr/>
        <a:lstStyle/>
        <a:p>
          <a:endParaRPr lang="en-AU"/>
        </a:p>
      </dgm:t>
    </dgm:pt>
    <dgm:pt modelId="{0FD34673-9709-4A0C-89DF-48E9CC01DCA6}" type="sibTrans" cxnId="{ED2C2CDD-B255-4545-9BD1-1D1BBD6B975A}">
      <dgm:prSet/>
      <dgm:spPr/>
      <dgm:t>
        <a:bodyPr/>
        <a:lstStyle/>
        <a:p>
          <a:endParaRPr lang="en-AU"/>
        </a:p>
      </dgm:t>
    </dgm:pt>
    <dgm:pt modelId="{09CDB1E9-164A-4270-8ED4-09ACDFAEA34D}" type="pres">
      <dgm:prSet presAssocID="{0FF217F4-5CC9-4A34-AB12-A9AE581468A3}" presName="Name0" presStyleCnt="0">
        <dgm:presLayoutVars>
          <dgm:dir/>
          <dgm:resizeHandles val="exact"/>
        </dgm:presLayoutVars>
      </dgm:prSet>
      <dgm:spPr/>
    </dgm:pt>
    <dgm:pt modelId="{80A64A66-9428-4E82-881E-9539741F26D9}" type="pres">
      <dgm:prSet presAssocID="{4D66B8DA-FE5E-4445-B495-236100226F08}" presName="node" presStyleLbl="node1" presStyleIdx="0" presStyleCnt="5">
        <dgm:presLayoutVars>
          <dgm:bulletEnabled val="1"/>
        </dgm:presLayoutVars>
      </dgm:prSet>
      <dgm:spPr/>
      <dgm:t>
        <a:bodyPr/>
        <a:lstStyle/>
        <a:p>
          <a:endParaRPr lang="en-AU"/>
        </a:p>
      </dgm:t>
    </dgm:pt>
    <dgm:pt modelId="{E9A369BA-5F8B-45F5-A159-0F5ECE364683}" type="pres">
      <dgm:prSet presAssocID="{EB5FEB72-0D0E-4C48-80BE-B62C1A5BE1EE}" presName="sibTrans" presStyleLbl="sibTrans2D1" presStyleIdx="0" presStyleCnt="4"/>
      <dgm:spPr/>
      <dgm:t>
        <a:bodyPr/>
        <a:lstStyle/>
        <a:p>
          <a:endParaRPr lang="en-AU"/>
        </a:p>
      </dgm:t>
    </dgm:pt>
    <dgm:pt modelId="{8B9CE3D1-8EFA-4CB6-9221-E72EDB2FD20E}" type="pres">
      <dgm:prSet presAssocID="{EB5FEB72-0D0E-4C48-80BE-B62C1A5BE1EE}" presName="connectorText" presStyleLbl="sibTrans2D1" presStyleIdx="0" presStyleCnt="4"/>
      <dgm:spPr/>
      <dgm:t>
        <a:bodyPr/>
        <a:lstStyle/>
        <a:p>
          <a:endParaRPr lang="en-AU"/>
        </a:p>
      </dgm:t>
    </dgm:pt>
    <dgm:pt modelId="{95DC23B9-4424-4787-A45E-BCF00F123A82}" type="pres">
      <dgm:prSet presAssocID="{49913380-BAFB-4DAA-9498-E81080C80072}" presName="node" presStyleLbl="node1" presStyleIdx="1" presStyleCnt="5">
        <dgm:presLayoutVars>
          <dgm:bulletEnabled val="1"/>
        </dgm:presLayoutVars>
      </dgm:prSet>
      <dgm:spPr/>
      <dgm:t>
        <a:bodyPr/>
        <a:lstStyle/>
        <a:p>
          <a:endParaRPr lang="en-AU"/>
        </a:p>
      </dgm:t>
    </dgm:pt>
    <dgm:pt modelId="{9F9D9E42-04D2-4254-9875-554EF78EA6B3}" type="pres">
      <dgm:prSet presAssocID="{A07C30B3-DB40-45DE-89AF-78804FADEAC9}" presName="sibTrans" presStyleLbl="sibTrans2D1" presStyleIdx="1" presStyleCnt="4"/>
      <dgm:spPr/>
      <dgm:t>
        <a:bodyPr/>
        <a:lstStyle/>
        <a:p>
          <a:endParaRPr lang="en-AU"/>
        </a:p>
      </dgm:t>
    </dgm:pt>
    <dgm:pt modelId="{13024497-C6B1-4AF5-937D-D61231F62284}" type="pres">
      <dgm:prSet presAssocID="{A07C30B3-DB40-45DE-89AF-78804FADEAC9}" presName="connectorText" presStyleLbl="sibTrans2D1" presStyleIdx="1" presStyleCnt="4"/>
      <dgm:spPr/>
      <dgm:t>
        <a:bodyPr/>
        <a:lstStyle/>
        <a:p>
          <a:endParaRPr lang="en-AU"/>
        </a:p>
      </dgm:t>
    </dgm:pt>
    <dgm:pt modelId="{262F8BED-2602-4A0C-84F6-0C41DCA4B95B}" type="pres">
      <dgm:prSet presAssocID="{9FF15956-D909-4B46-8740-15FBB2D3FA9C}" presName="node" presStyleLbl="node1" presStyleIdx="2" presStyleCnt="5">
        <dgm:presLayoutVars>
          <dgm:bulletEnabled val="1"/>
        </dgm:presLayoutVars>
      </dgm:prSet>
      <dgm:spPr/>
      <dgm:t>
        <a:bodyPr/>
        <a:lstStyle/>
        <a:p>
          <a:endParaRPr lang="en-AU"/>
        </a:p>
      </dgm:t>
    </dgm:pt>
    <dgm:pt modelId="{C05FE325-9973-4FCF-A74D-CB7FCB9A240E}" type="pres">
      <dgm:prSet presAssocID="{090D8147-A7F5-4175-8806-3821191B2AE6}" presName="sibTrans" presStyleLbl="sibTrans2D1" presStyleIdx="2" presStyleCnt="4"/>
      <dgm:spPr/>
      <dgm:t>
        <a:bodyPr/>
        <a:lstStyle/>
        <a:p>
          <a:endParaRPr lang="en-AU"/>
        </a:p>
      </dgm:t>
    </dgm:pt>
    <dgm:pt modelId="{9BE056D3-1D93-4A54-8CEA-A93D897B864D}" type="pres">
      <dgm:prSet presAssocID="{090D8147-A7F5-4175-8806-3821191B2AE6}" presName="connectorText" presStyleLbl="sibTrans2D1" presStyleIdx="2" presStyleCnt="4"/>
      <dgm:spPr/>
      <dgm:t>
        <a:bodyPr/>
        <a:lstStyle/>
        <a:p>
          <a:endParaRPr lang="en-AU"/>
        </a:p>
      </dgm:t>
    </dgm:pt>
    <dgm:pt modelId="{458B762C-28D9-4A23-837A-629EF88B8DF8}" type="pres">
      <dgm:prSet presAssocID="{739FB5B7-F345-4594-9A53-0C91781285EC}" presName="node" presStyleLbl="node1" presStyleIdx="3" presStyleCnt="5">
        <dgm:presLayoutVars>
          <dgm:bulletEnabled val="1"/>
        </dgm:presLayoutVars>
      </dgm:prSet>
      <dgm:spPr/>
      <dgm:t>
        <a:bodyPr/>
        <a:lstStyle/>
        <a:p>
          <a:endParaRPr lang="en-AU"/>
        </a:p>
      </dgm:t>
    </dgm:pt>
    <dgm:pt modelId="{C4BE6E17-0416-4088-8188-45DF722E084E}" type="pres">
      <dgm:prSet presAssocID="{D3B19D4C-DB21-4865-88CE-C2A2942B088E}" presName="sibTrans" presStyleLbl="sibTrans2D1" presStyleIdx="3" presStyleCnt="4"/>
      <dgm:spPr/>
      <dgm:t>
        <a:bodyPr/>
        <a:lstStyle/>
        <a:p>
          <a:endParaRPr lang="en-AU"/>
        </a:p>
      </dgm:t>
    </dgm:pt>
    <dgm:pt modelId="{BFAD65C3-3442-4C7F-8C2B-65AF649F1F8A}" type="pres">
      <dgm:prSet presAssocID="{D3B19D4C-DB21-4865-88CE-C2A2942B088E}" presName="connectorText" presStyleLbl="sibTrans2D1" presStyleIdx="3" presStyleCnt="4"/>
      <dgm:spPr/>
      <dgm:t>
        <a:bodyPr/>
        <a:lstStyle/>
        <a:p>
          <a:endParaRPr lang="en-AU"/>
        </a:p>
      </dgm:t>
    </dgm:pt>
    <dgm:pt modelId="{7671775E-0C33-4345-8DC8-D3D3F42A9370}" type="pres">
      <dgm:prSet presAssocID="{4B6F1622-8832-4F5D-B9A9-FAA42D5FF65E}" presName="node" presStyleLbl="node1" presStyleIdx="4" presStyleCnt="5">
        <dgm:presLayoutVars>
          <dgm:bulletEnabled val="1"/>
        </dgm:presLayoutVars>
      </dgm:prSet>
      <dgm:spPr/>
      <dgm:t>
        <a:bodyPr/>
        <a:lstStyle/>
        <a:p>
          <a:endParaRPr lang="en-AU"/>
        </a:p>
      </dgm:t>
    </dgm:pt>
  </dgm:ptLst>
  <dgm:cxnLst>
    <dgm:cxn modelId="{1B4ECFE5-1676-42F8-8AFC-3BECCA1B22A1}" type="presOf" srcId="{4D66B8DA-FE5E-4445-B495-236100226F08}" destId="{80A64A66-9428-4E82-881E-9539741F26D9}" srcOrd="0" destOrd="0" presId="urn:microsoft.com/office/officeart/2005/8/layout/process1"/>
    <dgm:cxn modelId="{36806684-2707-428A-9902-5ACD5F7EDDEB}" type="presOf" srcId="{090D8147-A7F5-4175-8806-3821191B2AE6}" destId="{C05FE325-9973-4FCF-A74D-CB7FCB9A240E}" srcOrd="0" destOrd="0" presId="urn:microsoft.com/office/officeart/2005/8/layout/process1"/>
    <dgm:cxn modelId="{E5AF85D6-9AF2-4364-8C01-30A199F5FD4E}" type="presOf" srcId="{739FB5B7-F345-4594-9A53-0C91781285EC}" destId="{458B762C-28D9-4A23-837A-629EF88B8DF8}" srcOrd="0" destOrd="0" presId="urn:microsoft.com/office/officeart/2005/8/layout/process1"/>
    <dgm:cxn modelId="{ED2C2CDD-B255-4545-9BD1-1D1BBD6B975A}" srcId="{0FF217F4-5CC9-4A34-AB12-A9AE581468A3}" destId="{4B6F1622-8832-4F5D-B9A9-FAA42D5FF65E}" srcOrd="4" destOrd="0" parTransId="{5B16E3EE-1F46-47B5-8719-59E8D049A7F7}" sibTransId="{0FD34673-9709-4A0C-89DF-48E9CC01DCA6}"/>
    <dgm:cxn modelId="{08CDCF35-1F9C-420F-AAD0-29922FAC94D6}" srcId="{0FF217F4-5CC9-4A34-AB12-A9AE581468A3}" destId="{49913380-BAFB-4DAA-9498-E81080C80072}" srcOrd="1" destOrd="0" parTransId="{B021C284-AE0A-440C-B94D-BDA4FEB191B5}" sibTransId="{A07C30B3-DB40-45DE-89AF-78804FADEAC9}"/>
    <dgm:cxn modelId="{4E98440C-6A91-4853-9B89-044F696EA298}" type="presOf" srcId="{D3B19D4C-DB21-4865-88CE-C2A2942B088E}" destId="{C4BE6E17-0416-4088-8188-45DF722E084E}" srcOrd="0" destOrd="0" presId="urn:microsoft.com/office/officeart/2005/8/layout/process1"/>
    <dgm:cxn modelId="{763C76BD-3DF3-4328-88B1-8B20DE75E9AD}" type="presOf" srcId="{D3B19D4C-DB21-4865-88CE-C2A2942B088E}" destId="{BFAD65C3-3442-4C7F-8C2B-65AF649F1F8A}" srcOrd="1" destOrd="0" presId="urn:microsoft.com/office/officeart/2005/8/layout/process1"/>
    <dgm:cxn modelId="{402D23C5-77E5-4B6C-BACB-422939AB2A63}" type="presOf" srcId="{4B6F1622-8832-4F5D-B9A9-FAA42D5FF65E}" destId="{7671775E-0C33-4345-8DC8-D3D3F42A9370}" srcOrd="0" destOrd="0" presId="urn:microsoft.com/office/officeart/2005/8/layout/process1"/>
    <dgm:cxn modelId="{E9190981-10C8-479D-8FFC-48CABB1B37AA}" type="presOf" srcId="{9FF15956-D909-4B46-8740-15FBB2D3FA9C}" destId="{262F8BED-2602-4A0C-84F6-0C41DCA4B95B}" srcOrd="0" destOrd="0" presId="urn:microsoft.com/office/officeart/2005/8/layout/process1"/>
    <dgm:cxn modelId="{39AB6E5B-6C63-44C3-98FF-6C3215733C7C}" type="presOf" srcId="{A07C30B3-DB40-45DE-89AF-78804FADEAC9}" destId="{13024497-C6B1-4AF5-937D-D61231F62284}" srcOrd="1" destOrd="0" presId="urn:microsoft.com/office/officeart/2005/8/layout/process1"/>
    <dgm:cxn modelId="{5D4BD821-127B-4F2E-9C47-2FFEC87F5FEE}" type="presOf" srcId="{A07C30B3-DB40-45DE-89AF-78804FADEAC9}" destId="{9F9D9E42-04D2-4254-9875-554EF78EA6B3}" srcOrd="0" destOrd="0" presId="urn:microsoft.com/office/officeart/2005/8/layout/process1"/>
    <dgm:cxn modelId="{A3081707-E15D-42DF-8E26-3DECB5EA6210}" type="presOf" srcId="{090D8147-A7F5-4175-8806-3821191B2AE6}" destId="{9BE056D3-1D93-4A54-8CEA-A93D897B864D}" srcOrd="1" destOrd="0" presId="urn:microsoft.com/office/officeart/2005/8/layout/process1"/>
    <dgm:cxn modelId="{936B69C7-4FD9-4507-ADAC-635906398579}" type="presOf" srcId="{EB5FEB72-0D0E-4C48-80BE-B62C1A5BE1EE}" destId="{8B9CE3D1-8EFA-4CB6-9221-E72EDB2FD20E}" srcOrd="1" destOrd="0" presId="urn:microsoft.com/office/officeart/2005/8/layout/process1"/>
    <dgm:cxn modelId="{F90F616C-D32B-4A39-B166-8361C9EA6DA3}" type="presOf" srcId="{EB5FEB72-0D0E-4C48-80BE-B62C1A5BE1EE}" destId="{E9A369BA-5F8B-45F5-A159-0F5ECE364683}" srcOrd="0" destOrd="0" presId="urn:microsoft.com/office/officeart/2005/8/layout/process1"/>
    <dgm:cxn modelId="{B2E111D3-F520-49E1-A035-EDAFD1CE4BE8}" srcId="{0FF217F4-5CC9-4A34-AB12-A9AE581468A3}" destId="{9FF15956-D909-4B46-8740-15FBB2D3FA9C}" srcOrd="2" destOrd="0" parTransId="{00C89C31-C688-463E-9A5A-2943C5F4F735}" sibTransId="{090D8147-A7F5-4175-8806-3821191B2AE6}"/>
    <dgm:cxn modelId="{4C4219ED-FEAA-4AD8-A247-87EDC5E7396C}" srcId="{0FF217F4-5CC9-4A34-AB12-A9AE581468A3}" destId="{739FB5B7-F345-4594-9A53-0C91781285EC}" srcOrd="3" destOrd="0" parTransId="{BAD83D5E-7BD7-42E3-B931-5A4406C7C371}" sibTransId="{D3B19D4C-DB21-4865-88CE-C2A2942B088E}"/>
    <dgm:cxn modelId="{1DDF4419-EAA1-4CF6-BC0D-74C86964B68F}" srcId="{0FF217F4-5CC9-4A34-AB12-A9AE581468A3}" destId="{4D66B8DA-FE5E-4445-B495-236100226F08}" srcOrd="0" destOrd="0" parTransId="{73026565-2C54-4171-8521-A57554A27120}" sibTransId="{EB5FEB72-0D0E-4C48-80BE-B62C1A5BE1EE}"/>
    <dgm:cxn modelId="{8E98C616-E0E1-4C44-95A4-327DB01A7C3F}" type="presOf" srcId="{49913380-BAFB-4DAA-9498-E81080C80072}" destId="{95DC23B9-4424-4787-A45E-BCF00F123A82}" srcOrd="0" destOrd="0" presId="urn:microsoft.com/office/officeart/2005/8/layout/process1"/>
    <dgm:cxn modelId="{00AE010A-A82B-44CE-8D60-2019AC5A92F3}" type="presOf" srcId="{0FF217F4-5CC9-4A34-AB12-A9AE581468A3}" destId="{09CDB1E9-164A-4270-8ED4-09ACDFAEA34D}" srcOrd="0" destOrd="0" presId="urn:microsoft.com/office/officeart/2005/8/layout/process1"/>
    <dgm:cxn modelId="{C2F7951A-D258-4C1E-B65E-D9CFD6D62F48}" type="presParOf" srcId="{09CDB1E9-164A-4270-8ED4-09ACDFAEA34D}" destId="{80A64A66-9428-4E82-881E-9539741F26D9}" srcOrd="0" destOrd="0" presId="urn:microsoft.com/office/officeart/2005/8/layout/process1"/>
    <dgm:cxn modelId="{635CB7F6-3678-4479-8DAD-E15DCF6D0D48}" type="presParOf" srcId="{09CDB1E9-164A-4270-8ED4-09ACDFAEA34D}" destId="{E9A369BA-5F8B-45F5-A159-0F5ECE364683}" srcOrd="1" destOrd="0" presId="urn:microsoft.com/office/officeart/2005/8/layout/process1"/>
    <dgm:cxn modelId="{BDB954EE-C997-40BE-BDD8-E2970B35789F}" type="presParOf" srcId="{E9A369BA-5F8B-45F5-A159-0F5ECE364683}" destId="{8B9CE3D1-8EFA-4CB6-9221-E72EDB2FD20E}" srcOrd="0" destOrd="0" presId="urn:microsoft.com/office/officeart/2005/8/layout/process1"/>
    <dgm:cxn modelId="{DF0E6B51-5360-4172-9EA3-0D3756CF429C}" type="presParOf" srcId="{09CDB1E9-164A-4270-8ED4-09ACDFAEA34D}" destId="{95DC23B9-4424-4787-A45E-BCF00F123A82}" srcOrd="2" destOrd="0" presId="urn:microsoft.com/office/officeart/2005/8/layout/process1"/>
    <dgm:cxn modelId="{1AFC7712-C92F-42C6-9576-9380BB2D8822}" type="presParOf" srcId="{09CDB1E9-164A-4270-8ED4-09ACDFAEA34D}" destId="{9F9D9E42-04D2-4254-9875-554EF78EA6B3}" srcOrd="3" destOrd="0" presId="urn:microsoft.com/office/officeart/2005/8/layout/process1"/>
    <dgm:cxn modelId="{FEC66D30-B9E4-4281-BDC1-8F3969E11FDC}" type="presParOf" srcId="{9F9D9E42-04D2-4254-9875-554EF78EA6B3}" destId="{13024497-C6B1-4AF5-937D-D61231F62284}" srcOrd="0" destOrd="0" presId="urn:microsoft.com/office/officeart/2005/8/layout/process1"/>
    <dgm:cxn modelId="{90085913-C0E4-49CB-B154-2F1985063A82}" type="presParOf" srcId="{09CDB1E9-164A-4270-8ED4-09ACDFAEA34D}" destId="{262F8BED-2602-4A0C-84F6-0C41DCA4B95B}" srcOrd="4" destOrd="0" presId="urn:microsoft.com/office/officeart/2005/8/layout/process1"/>
    <dgm:cxn modelId="{75426209-E65D-45D8-97A8-469E5C110584}" type="presParOf" srcId="{09CDB1E9-164A-4270-8ED4-09ACDFAEA34D}" destId="{C05FE325-9973-4FCF-A74D-CB7FCB9A240E}" srcOrd="5" destOrd="0" presId="urn:microsoft.com/office/officeart/2005/8/layout/process1"/>
    <dgm:cxn modelId="{EB626E65-1339-4DF1-921F-3406C784F646}" type="presParOf" srcId="{C05FE325-9973-4FCF-A74D-CB7FCB9A240E}" destId="{9BE056D3-1D93-4A54-8CEA-A93D897B864D}" srcOrd="0" destOrd="0" presId="urn:microsoft.com/office/officeart/2005/8/layout/process1"/>
    <dgm:cxn modelId="{2A117520-C075-4B5D-9C82-040580BD62FE}" type="presParOf" srcId="{09CDB1E9-164A-4270-8ED4-09ACDFAEA34D}" destId="{458B762C-28D9-4A23-837A-629EF88B8DF8}" srcOrd="6" destOrd="0" presId="urn:microsoft.com/office/officeart/2005/8/layout/process1"/>
    <dgm:cxn modelId="{60AC87D3-47D2-42BA-B33F-B1CE2CECC755}" type="presParOf" srcId="{09CDB1E9-164A-4270-8ED4-09ACDFAEA34D}" destId="{C4BE6E17-0416-4088-8188-45DF722E084E}" srcOrd="7" destOrd="0" presId="urn:microsoft.com/office/officeart/2005/8/layout/process1"/>
    <dgm:cxn modelId="{EE990F97-920A-4F4A-8C2A-FB37703CB1A0}" type="presParOf" srcId="{C4BE6E17-0416-4088-8188-45DF722E084E}" destId="{BFAD65C3-3442-4C7F-8C2B-65AF649F1F8A}" srcOrd="0" destOrd="0" presId="urn:microsoft.com/office/officeart/2005/8/layout/process1"/>
    <dgm:cxn modelId="{F213E894-EF8F-48A1-946B-61E5AB53EA83}" type="presParOf" srcId="{09CDB1E9-164A-4270-8ED4-09ACDFAEA34D}" destId="{7671775E-0C33-4345-8DC8-D3D3F42A9370}"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F217F4-5CC9-4A34-AB12-A9AE581468A3}" type="doc">
      <dgm:prSet loTypeId="urn:microsoft.com/office/officeart/2005/8/layout/process1" loCatId="process" qsTypeId="urn:microsoft.com/office/officeart/2005/8/quickstyle/simple1" qsCatId="simple" csTypeId="urn:microsoft.com/office/officeart/2005/8/colors/accent1_2" csCatId="accent1" phldr="1"/>
      <dgm:spPr/>
    </dgm:pt>
    <dgm:pt modelId="{4D66B8DA-FE5E-4445-B495-236100226F08}">
      <dgm:prSet phldrT="[Text]"/>
      <dgm:spPr>
        <a:solidFill>
          <a:schemeClr val="accent5">
            <a:lumMod val="75000"/>
          </a:schemeClr>
        </a:solidFill>
        <a:ln>
          <a:solidFill>
            <a:srgbClr val="FFC000"/>
          </a:solidFill>
        </a:ln>
      </dgm:spPr>
      <dgm:t>
        <a:bodyPr/>
        <a:lstStyle/>
        <a:p>
          <a:r>
            <a:rPr lang="en-AU" dirty="0" smtClean="0">
              <a:solidFill>
                <a:schemeClr val="tx1"/>
              </a:solidFill>
            </a:rPr>
            <a:t>Applicant completes application, pays and submits online</a:t>
          </a:r>
          <a:endParaRPr lang="en-AU" dirty="0">
            <a:solidFill>
              <a:schemeClr val="tx1"/>
            </a:solidFill>
          </a:endParaRPr>
        </a:p>
      </dgm:t>
    </dgm:pt>
    <dgm:pt modelId="{73026565-2C54-4171-8521-A57554A27120}" type="parTrans" cxnId="{1DDF4419-EAA1-4CF6-BC0D-74C86964B68F}">
      <dgm:prSet/>
      <dgm:spPr/>
      <dgm:t>
        <a:bodyPr/>
        <a:lstStyle/>
        <a:p>
          <a:endParaRPr lang="en-AU"/>
        </a:p>
      </dgm:t>
    </dgm:pt>
    <dgm:pt modelId="{EB5FEB72-0D0E-4C48-80BE-B62C1A5BE1EE}" type="sibTrans" cxnId="{1DDF4419-EAA1-4CF6-BC0D-74C86964B68F}">
      <dgm:prSet/>
      <dgm:spPr>
        <a:solidFill>
          <a:srgbClr val="002060"/>
        </a:solidFill>
      </dgm:spPr>
      <dgm:t>
        <a:bodyPr/>
        <a:lstStyle/>
        <a:p>
          <a:endParaRPr lang="en-AU"/>
        </a:p>
      </dgm:t>
    </dgm:pt>
    <dgm:pt modelId="{49913380-BAFB-4DAA-9498-E81080C80072}">
      <dgm:prSet phldrT="[Text]"/>
      <dgm:spPr>
        <a:solidFill>
          <a:schemeClr val="accent5">
            <a:lumMod val="75000"/>
          </a:schemeClr>
        </a:solidFill>
        <a:ln>
          <a:solidFill>
            <a:srgbClr val="FFC000"/>
          </a:solidFill>
        </a:ln>
      </dgm:spPr>
      <dgm:t>
        <a:bodyPr/>
        <a:lstStyle/>
        <a:p>
          <a:r>
            <a:rPr lang="en-AU" dirty="0" smtClean="0">
              <a:solidFill>
                <a:schemeClr val="tx1"/>
              </a:solidFill>
            </a:rPr>
            <a:t>QCAT receive application online – payment and data entry automatic</a:t>
          </a:r>
          <a:endParaRPr lang="en-AU" dirty="0">
            <a:solidFill>
              <a:schemeClr val="tx1"/>
            </a:solidFill>
          </a:endParaRPr>
        </a:p>
      </dgm:t>
    </dgm:pt>
    <dgm:pt modelId="{B021C284-AE0A-440C-B94D-BDA4FEB191B5}" type="parTrans" cxnId="{08CDCF35-1F9C-420F-AAD0-29922FAC94D6}">
      <dgm:prSet/>
      <dgm:spPr/>
      <dgm:t>
        <a:bodyPr/>
        <a:lstStyle/>
        <a:p>
          <a:endParaRPr lang="en-AU"/>
        </a:p>
      </dgm:t>
    </dgm:pt>
    <dgm:pt modelId="{A07C30B3-DB40-45DE-89AF-78804FADEAC9}" type="sibTrans" cxnId="{08CDCF35-1F9C-420F-AAD0-29922FAC94D6}">
      <dgm:prSet/>
      <dgm:spPr>
        <a:solidFill>
          <a:srgbClr val="002060"/>
        </a:solidFill>
      </dgm:spPr>
      <dgm:t>
        <a:bodyPr/>
        <a:lstStyle/>
        <a:p>
          <a:endParaRPr lang="en-AU"/>
        </a:p>
      </dgm:t>
    </dgm:pt>
    <dgm:pt modelId="{8FCEE6E3-26AB-4947-8F4F-53B41746829B}">
      <dgm:prSet/>
      <dgm:spPr>
        <a:solidFill>
          <a:schemeClr val="accent5">
            <a:lumMod val="75000"/>
          </a:schemeClr>
        </a:solidFill>
        <a:ln>
          <a:solidFill>
            <a:srgbClr val="FFC000"/>
          </a:solidFill>
        </a:ln>
      </dgm:spPr>
      <dgm:t>
        <a:bodyPr/>
        <a:lstStyle/>
        <a:p>
          <a:r>
            <a:rPr lang="en-AU" dirty="0" smtClean="0">
              <a:solidFill>
                <a:schemeClr val="tx1"/>
              </a:solidFill>
            </a:rPr>
            <a:t>Sealed service copy automatically returned via email to applicant to serve</a:t>
          </a:r>
          <a:endParaRPr lang="en-AU" dirty="0">
            <a:solidFill>
              <a:schemeClr val="tx1"/>
            </a:solidFill>
          </a:endParaRPr>
        </a:p>
      </dgm:t>
    </dgm:pt>
    <dgm:pt modelId="{C90E1AF6-14FC-4F0F-AFC9-780297CD6B9D}" type="parTrans" cxnId="{595E07F8-B7E0-45C0-BE3C-037E2C87A2D7}">
      <dgm:prSet/>
      <dgm:spPr/>
      <dgm:t>
        <a:bodyPr/>
        <a:lstStyle/>
        <a:p>
          <a:endParaRPr lang="en-AU"/>
        </a:p>
      </dgm:t>
    </dgm:pt>
    <dgm:pt modelId="{30610081-8736-45D4-AFE9-D8B272870FF3}" type="sibTrans" cxnId="{595E07F8-B7E0-45C0-BE3C-037E2C87A2D7}">
      <dgm:prSet/>
      <dgm:spPr/>
      <dgm:t>
        <a:bodyPr/>
        <a:lstStyle/>
        <a:p>
          <a:endParaRPr lang="en-AU"/>
        </a:p>
      </dgm:t>
    </dgm:pt>
    <dgm:pt modelId="{09CDB1E9-164A-4270-8ED4-09ACDFAEA34D}" type="pres">
      <dgm:prSet presAssocID="{0FF217F4-5CC9-4A34-AB12-A9AE581468A3}" presName="Name0" presStyleCnt="0">
        <dgm:presLayoutVars>
          <dgm:dir/>
          <dgm:resizeHandles val="exact"/>
        </dgm:presLayoutVars>
      </dgm:prSet>
      <dgm:spPr/>
    </dgm:pt>
    <dgm:pt modelId="{80A64A66-9428-4E82-881E-9539741F26D9}" type="pres">
      <dgm:prSet presAssocID="{4D66B8DA-FE5E-4445-B495-236100226F08}" presName="node" presStyleLbl="node1" presStyleIdx="0" presStyleCnt="3">
        <dgm:presLayoutVars>
          <dgm:bulletEnabled val="1"/>
        </dgm:presLayoutVars>
      </dgm:prSet>
      <dgm:spPr/>
      <dgm:t>
        <a:bodyPr/>
        <a:lstStyle/>
        <a:p>
          <a:endParaRPr lang="en-AU"/>
        </a:p>
      </dgm:t>
    </dgm:pt>
    <dgm:pt modelId="{E9A369BA-5F8B-45F5-A159-0F5ECE364683}" type="pres">
      <dgm:prSet presAssocID="{EB5FEB72-0D0E-4C48-80BE-B62C1A5BE1EE}" presName="sibTrans" presStyleLbl="sibTrans2D1" presStyleIdx="0" presStyleCnt="2"/>
      <dgm:spPr/>
      <dgm:t>
        <a:bodyPr/>
        <a:lstStyle/>
        <a:p>
          <a:endParaRPr lang="en-AU"/>
        </a:p>
      </dgm:t>
    </dgm:pt>
    <dgm:pt modelId="{8B9CE3D1-8EFA-4CB6-9221-E72EDB2FD20E}" type="pres">
      <dgm:prSet presAssocID="{EB5FEB72-0D0E-4C48-80BE-B62C1A5BE1EE}" presName="connectorText" presStyleLbl="sibTrans2D1" presStyleIdx="0" presStyleCnt="2"/>
      <dgm:spPr/>
      <dgm:t>
        <a:bodyPr/>
        <a:lstStyle/>
        <a:p>
          <a:endParaRPr lang="en-AU"/>
        </a:p>
      </dgm:t>
    </dgm:pt>
    <dgm:pt modelId="{95DC23B9-4424-4787-A45E-BCF00F123A82}" type="pres">
      <dgm:prSet presAssocID="{49913380-BAFB-4DAA-9498-E81080C80072}" presName="node" presStyleLbl="node1" presStyleIdx="1" presStyleCnt="3">
        <dgm:presLayoutVars>
          <dgm:bulletEnabled val="1"/>
        </dgm:presLayoutVars>
      </dgm:prSet>
      <dgm:spPr/>
      <dgm:t>
        <a:bodyPr/>
        <a:lstStyle/>
        <a:p>
          <a:endParaRPr lang="en-AU"/>
        </a:p>
      </dgm:t>
    </dgm:pt>
    <dgm:pt modelId="{9F9D9E42-04D2-4254-9875-554EF78EA6B3}" type="pres">
      <dgm:prSet presAssocID="{A07C30B3-DB40-45DE-89AF-78804FADEAC9}" presName="sibTrans" presStyleLbl="sibTrans2D1" presStyleIdx="1" presStyleCnt="2"/>
      <dgm:spPr/>
      <dgm:t>
        <a:bodyPr/>
        <a:lstStyle/>
        <a:p>
          <a:endParaRPr lang="en-AU"/>
        </a:p>
      </dgm:t>
    </dgm:pt>
    <dgm:pt modelId="{13024497-C6B1-4AF5-937D-D61231F62284}" type="pres">
      <dgm:prSet presAssocID="{A07C30B3-DB40-45DE-89AF-78804FADEAC9}" presName="connectorText" presStyleLbl="sibTrans2D1" presStyleIdx="1" presStyleCnt="2"/>
      <dgm:spPr/>
      <dgm:t>
        <a:bodyPr/>
        <a:lstStyle/>
        <a:p>
          <a:endParaRPr lang="en-AU"/>
        </a:p>
      </dgm:t>
    </dgm:pt>
    <dgm:pt modelId="{A06FFFED-53C2-471D-9DA2-57036E3D6CDD}" type="pres">
      <dgm:prSet presAssocID="{8FCEE6E3-26AB-4947-8F4F-53B41746829B}" presName="node" presStyleLbl="node1" presStyleIdx="2" presStyleCnt="3">
        <dgm:presLayoutVars>
          <dgm:bulletEnabled val="1"/>
        </dgm:presLayoutVars>
      </dgm:prSet>
      <dgm:spPr/>
      <dgm:t>
        <a:bodyPr/>
        <a:lstStyle/>
        <a:p>
          <a:endParaRPr lang="en-AU"/>
        </a:p>
      </dgm:t>
    </dgm:pt>
  </dgm:ptLst>
  <dgm:cxnLst>
    <dgm:cxn modelId="{08CDCF35-1F9C-420F-AAD0-29922FAC94D6}" srcId="{0FF217F4-5CC9-4A34-AB12-A9AE581468A3}" destId="{49913380-BAFB-4DAA-9498-E81080C80072}" srcOrd="1" destOrd="0" parTransId="{B021C284-AE0A-440C-B94D-BDA4FEB191B5}" sibTransId="{A07C30B3-DB40-45DE-89AF-78804FADEAC9}"/>
    <dgm:cxn modelId="{12226FF0-246E-4EAF-AC4E-A3E7C2546E95}" type="presOf" srcId="{8FCEE6E3-26AB-4947-8F4F-53B41746829B}" destId="{A06FFFED-53C2-471D-9DA2-57036E3D6CDD}" srcOrd="0" destOrd="0" presId="urn:microsoft.com/office/officeart/2005/8/layout/process1"/>
    <dgm:cxn modelId="{F213F425-AC3E-44DD-8B46-5FCB429B87EC}" type="presOf" srcId="{0FF217F4-5CC9-4A34-AB12-A9AE581468A3}" destId="{09CDB1E9-164A-4270-8ED4-09ACDFAEA34D}" srcOrd="0" destOrd="0" presId="urn:microsoft.com/office/officeart/2005/8/layout/process1"/>
    <dgm:cxn modelId="{F0976344-97DC-47A0-A590-10048D61DD7C}" type="presOf" srcId="{EB5FEB72-0D0E-4C48-80BE-B62C1A5BE1EE}" destId="{8B9CE3D1-8EFA-4CB6-9221-E72EDB2FD20E}" srcOrd="1" destOrd="0" presId="urn:microsoft.com/office/officeart/2005/8/layout/process1"/>
    <dgm:cxn modelId="{595E07F8-B7E0-45C0-BE3C-037E2C87A2D7}" srcId="{0FF217F4-5CC9-4A34-AB12-A9AE581468A3}" destId="{8FCEE6E3-26AB-4947-8F4F-53B41746829B}" srcOrd="2" destOrd="0" parTransId="{C90E1AF6-14FC-4F0F-AFC9-780297CD6B9D}" sibTransId="{30610081-8736-45D4-AFE9-D8B272870FF3}"/>
    <dgm:cxn modelId="{4E9C9950-BD5D-4974-91F5-E2747485DFCF}" type="presOf" srcId="{A07C30B3-DB40-45DE-89AF-78804FADEAC9}" destId="{9F9D9E42-04D2-4254-9875-554EF78EA6B3}" srcOrd="0" destOrd="0" presId="urn:microsoft.com/office/officeart/2005/8/layout/process1"/>
    <dgm:cxn modelId="{1DDF4419-EAA1-4CF6-BC0D-74C86964B68F}" srcId="{0FF217F4-5CC9-4A34-AB12-A9AE581468A3}" destId="{4D66B8DA-FE5E-4445-B495-236100226F08}" srcOrd="0" destOrd="0" parTransId="{73026565-2C54-4171-8521-A57554A27120}" sibTransId="{EB5FEB72-0D0E-4C48-80BE-B62C1A5BE1EE}"/>
    <dgm:cxn modelId="{CAC82D7E-CC05-40C8-82E7-F5057CF8B6EF}" type="presOf" srcId="{49913380-BAFB-4DAA-9498-E81080C80072}" destId="{95DC23B9-4424-4787-A45E-BCF00F123A82}" srcOrd="0" destOrd="0" presId="urn:microsoft.com/office/officeart/2005/8/layout/process1"/>
    <dgm:cxn modelId="{62EAB4A1-5E7C-4610-A05C-784F0522F0F5}" type="presOf" srcId="{EB5FEB72-0D0E-4C48-80BE-B62C1A5BE1EE}" destId="{E9A369BA-5F8B-45F5-A159-0F5ECE364683}" srcOrd="0" destOrd="0" presId="urn:microsoft.com/office/officeart/2005/8/layout/process1"/>
    <dgm:cxn modelId="{F1E963F5-8D07-4733-84E6-97F85957D3D3}" type="presOf" srcId="{4D66B8DA-FE5E-4445-B495-236100226F08}" destId="{80A64A66-9428-4E82-881E-9539741F26D9}" srcOrd="0" destOrd="0" presId="urn:microsoft.com/office/officeart/2005/8/layout/process1"/>
    <dgm:cxn modelId="{CB6C215E-5F70-4DCA-BA97-395F2E59CEC4}" type="presOf" srcId="{A07C30B3-DB40-45DE-89AF-78804FADEAC9}" destId="{13024497-C6B1-4AF5-937D-D61231F62284}" srcOrd="1" destOrd="0" presId="urn:microsoft.com/office/officeart/2005/8/layout/process1"/>
    <dgm:cxn modelId="{66B0CD6C-4D38-4B97-BF4D-FC1E91336FEB}" type="presParOf" srcId="{09CDB1E9-164A-4270-8ED4-09ACDFAEA34D}" destId="{80A64A66-9428-4E82-881E-9539741F26D9}" srcOrd="0" destOrd="0" presId="urn:microsoft.com/office/officeart/2005/8/layout/process1"/>
    <dgm:cxn modelId="{CEC6C012-4C07-4FAB-A0CE-580DC0A4F72C}" type="presParOf" srcId="{09CDB1E9-164A-4270-8ED4-09ACDFAEA34D}" destId="{E9A369BA-5F8B-45F5-A159-0F5ECE364683}" srcOrd="1" destOrd="0" presId="urn:microsoft.com/office/officeart/2005/8/layout/process1"/>
    <dgm:cxn modelId="{D1C4015D-C72B-45C0-BAE5-5D313759D20D}" type="presParOf" srcId="{E9A369BA-5F8B-45F5-A159-0F5ECE364683}" destId="{8B9CE3D1-8EFA-4CB6-9221-E72EDB2FD20E}" srcOrd="0" destOrd="0" presId="urn:microsoft.com/office/officeart/2005/8/layout/process1"/>
    <dgm:cxn modelId="{19FFB88A-B7FB-474C-9E49-C37840A9E9D8}" type="presParOf" srcId="{09CDB1E9-164A-4270-8ED4-09ACDFAEA34D}" destId="{95DC23B9-4424-4787-A45E-BCF00F123A82}" srcOrd="2" destOrd="0" presId="urn:microsoft.com/office/officeart/2005/8/layout/process1"/>
    <dgm:cxn modelId="{AC66772B-24A1-42C7-82F8-49FED7A36EB9}" type="presParOf" srcId="{09CDB1E9-164A-4270-8ED4-09ACDFAEA34D}" destId="{9F9D9E42-04D2-4254-9875-554EF78EA6B3}" srcOrd="3" destOrd="0" presId="urn:microsoft.com/office/officeart/2005/8/layout/process1"/>
    <dgm:cxn modelId="{0F17E5B7-E165-4A33-A803-9618DB4924C6}" type="presParOf" srcId="{9F9D9E42-04D2-4254-9875-554EF78EA6B3}" destId="{13024497-C6B1-4AF5-937D-D61231F62284}" srcOrd="0" destOrd="0" presId="urn:microsoft.com/office/officeart/2005/8/layout/process1"/>
    <dgm:cxn modelId="{F3215672-52F1-4032-A13A-87E9C2BD5BFE}" type="presParOf" srcId="{09CDB1E9-164A-4270-8ED4-09ACDFAEA34D}" destId="{A06FFFED-53C2-471D-9DA2-57036E3D6CDD}"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A64A66-9428-4E82-881E-9539741F26D9}">
      <dsp:nvSpPr>
        <dsp:cNvPr id="0" name=""/>
        <dsp:cNvSpPr/>
      </dsp:nvSpPr>
      <dsp:spPr>
        <a:xfrm>
          <a:off x="3622" y="113628"/>
          <a:ext cx="1122923" cy="1116891"/>
        </a:xfrm>
        <a:prstGeom prst="roundRect">
          <a:avLst>
            <a:gd name="adj" fmla="val 10000"/>
          </a:avLst>
        </a:prstGeom>
        <a:solidFill>
          <a:schemeClr val="accent5">
            <a:lumMod val="75000"/>
          </a:schemeClr>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AU" sz="1200" kern="1200" dirty="0" smtClean="0">
              <a:solidFill>
                <a:schemeClr val="tx1"/>
              </a:solidFill>
            </a:rPr>
            <a:t>Applicant downloads  PDF, completes and prints</a:t>
          </a:r>
          <a:endParaRPr lang="en-AU" sz="1200" kern="1200" dirty="0">
            <a:solidFill>
              <a:schemeClr val="tx1"/>
            </a:solidFill>
          </a:endParaRPr>
        </a:p>
      </dsp:txBody>
      <dsp:txXfrm>
        <a:off x="36335" y="146341"/>
        <a:ext cx="1057497" cy="1051465"/>
      </dsp:txXfrm>
    </dsp:sp>
    <dsp:sp modelId="{E9A369BA-5F8B-45F5-A159-0F5ECE364683}">
      <dsp:nvSpPr>
        <dsp:cNvPr id="0" name=""/>
        <dsp:cNvSpPr/>
      </dsp:nvSpPr>
      <dsp:spPr>
        <a:xfrm>
          <a:off x="1238837" y="532832"/>
          <a:ext cx="238059" cy="278484"/>
        </a:xfrm>
        <a:prstGeom prst="rightArrow">
          <a:avLst>
            <a:gd name="adj1" fmla="val 60000"/>
            <a:gd name="adj2" fmla="val 50000"/>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AU" sz="1000" kern="1200"/>
        </a:p>
      </dsp:txBody>
      <dsp:txXfrm>
        <a:off x="1238837" y="588529"/>
        <a:ext cx="166641" cy="167090"/>
      </dsp:txXfrm>
    </dsp:sp>
    <dsp:sp modelId="{95DC23B9-4424-4787-A45E-BCF00F123A82}">
      <dsp:nvSpPr>
        <dsp:cNvPr id="0" name=""/>
        <dsp:cNvSpPr/>
      </dsp:nvSpPr>
      <dsp:spPr>
        <a:xfrm>
          <a:off x="1575714" y="113628"/>
          <a:ext cx="1122923" cy="1116891"/>
        </a:xfrm>
        <a:prstGeom prst="roundRect">
          <a:avLst>
            <a:gd name="adj" fmla="val 10000"/>
          </a:avLst>
        </a:prstGeom>
        <a:solidFill>
          <a:schemeClr val="accent5">
            <a:lumMod val="75000"/>
          </a:schemeClr>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AU" sz="1200" kern="1200" dirty="0" smtClean="0">
              <a:solidFill>
                <a:schemeClr val="tx1"/>
              </a:solidFill>
            </a:rPr>
            <a:t>Applicant  posts to QCAT</a:t>
          </a:r>
          <a:endParaRPr lang="en-AU" sz="1200" kern="1200" dirty="0">
            <a:solidFill>
              <a:schemeClr val="tx1"/>
            </a:solidFill>
          </a:endParaRPr>
        </a:p>
      </dsp:txBody>
      <dsp:txXfrm>
        <a:off x="1608427" y="146341"/>
        <a:ext cx="1057497" cy="1051465"/>
      </dsp:txXfrm>
    </dsp:sp>
    <dsp:sp modelId="{9F9D9E42-04D2-4254-9875-554EF78EA6B3}">
      <dsp:nvSpPr>
        <dsp:cNvPr id="0" name=""/>
        <dsp:cNvSpPr/>
      </dsp:nvSpPr>
      <dsp:spPr>
        <a:xfrm>
          <a:off x="2810930" y="532832"/>
          <a:ext cx="238059" cy="278484"/>
        </a:xfrm>
        <a:prstGeom prst="rightArrow">
          <a:avLst>
            <a:gd name="adj1" fmla="val 60000"/>
            <a:gd name="adj2" fmla="val 50000"/>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AU" sz="1000" kern="1200"/>
        </a:p>
      </dsp:txBody>
      <dsp:txXfrm>
        <a:off x="2810930" y="588529"/>
        <a:ext cx="166641" cy="167090"/>
      </dsp:txXfrm>
    </dsp:sp>
    <dsp:sp modelId="{262F8BED-2602-4A0C-84F6-0C41DCA4B95B}">
      <dsp:nvSpPr>
        <dsp:cNvPr id="0" name=""/>
        <dsp:cNvSpPr/>
      </dsp:nvSpPr>
      <dsp:spPr>
        <a:xfrm>
          <a:off x="3147806" y="113628"/>
          <a:ext cx="1122923" cy="1116891"/>
        </a:xfrm>
        <a:prstGeom prst="roundRect">
          <a:avLst>
            <a:gd name="adj" fmla="val 10000"/>
          </a:avLst>
        </a:prstGeom>
        <a:solidFill>
          <a:schemeClr val="accent5">
            <a:lumMod val="75000"/>
          </a:schemeClr>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AU" sz="1200" kern="1200" dirty="0" smtClean="0">
              <a:solidFill>
                <a:schemeClr val="tx1"/>
              </a:solidFill>
            </a:rPr>
            <a:t>QCAT receive application,  manually process payment and data enter</a:t>
          </a:r>
          <a:endParaRPr lang="en-AU" sz="1200" kern="1200" dirty="0">
            <a:solidFill>
              <a:schemeClr val="tx1"/>
            </a:solidFill>
          </a:endParaRPr>
        </a:p>
      </dsp:txBody>
      <dsp:txXfrm>
        <a:off x="3180519" y="146341"/>
        <a:ext cx="1057497" cy="1051465"/>
      </dsp:txXfrm>
    </dsp:sp>
    <dsp:sp modelId="{C05FE325-9973-4FCF-A74D-CB7FCB9A240E}">
      <dsp:nvSpPr>
        <dsp:cNvPr id="0" name=""/>
        <dsp:cNvSpPr/>
      </dsp:nvSpPr>
      <dsp:spPr>
        <a:xfrm>
          <a:off x="4383022" y="532832"/>
          <a:ext cx="238059" cy="278484"/>
        </a:xfrm>
        <a:prstGeom prst="rightArrow">
          <a:avLst>
            <a:gd name="adj1" fmla="val 60000"/>
            <a:gd name="adj2" fmla="val 50000"/>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AU" sz="1000" kern="1200"/>
        </a:p>
      </dsp:txBody>
      <dsp:txXfrm>
        <a:off x="4383022" y="588529"/>
        <a:ext cx="166641" cy="167090"/>
      </dsp:txXfrm>
    </dsp:sp>
    <dsp:sp modelId="{458B762C-28D9-4A23-837A-629EF88B8DF8}">
      <dsp:nvSpPr>
        <dsp:cNvPr id="0" name=""/>
        <dsp:cNvSpPr/>
      </dsp:nvSpPr>
      <dsp:spPr>
        <a:xfrm>
          <a:off x="4719899" y="113628"/>
          <a:ext cx="1122923" cy="1116891"/>
        </a:xfrm>
        <a:prstGeom prst="roundRect">
          <a:avLst>
            <a:gd name="adj" fmla="val 10000"/>
          </a:avLst>
        </a:prstGeom>
        <a:solidFill>
          <a:schemeClr val="accent5">
            <a:lumMod val="75000"/>
          </a:schemeClr>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AU" sz="1200" kern="1200" dirty="0" smtClean="0">
              <a:solidFill>
                <a:schemeClr val="tx1"/>
              </a:solidFill>
            </a:rPr>
            <a:t>QCAT returns service copies by post</a:t>
          </a:r>
          <a:endParaRPr lang="en-AU" sz="1200" kern="1200" dirty="0">
            <a:solidFill>
              <a:schemeClr val="tx1"/>
            </a:solidFill>
          </a:endParaRPr>
        </a:p>
      </dsp:txBody>
      <dsp:txXfrm>
        <a:off x="4752612" y="146341"/>
        <a:ext cx="1057497" cy="1051465"/>
      </dsp:txXfrm>
    </dsp:sp>
    <dsp:sp modelId="{C4BE6E17-0416-4088-8188-45DF722E084E}">
      <dsp:nvSpPr>
        <dsp:cNvPr id="0" name=""/>
        <dsp:cNvSpPr/>
      </dsp:nvSpPr>
      <dsp:spPr>
        <a:xfrm>
          <a:off x="5955114" y="532832"/>
          <a:ext cx="238059" cy="278484"/>
        </a:xfrm>
        <a:prstGeom prst="rightArrow">
          <a:avLst>
            <a:gd name="adj1" fmla="val 60000"/>
            <a:gd name="adj2" fmla="val 50000"/>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AU" sz="1000" kern="1200"/>
        </a:p>
      </dsp:txBody>
      <dsp:txXfrm>
        <a:off x="5955114" y="588529"/>
        <a:ext cx="166641" cy="167090"/>
      </dsp:txXfrm>
    </dsp:sp>
    <dsp:sp modelId="{7671775E-0C33-4345-8DC8-D3D3F42A9370}">
      <dsp:nvSpPr>
        <dsp:cNvPr id="0" name=""/>
        <dsp:cNvSpPr/>
      </dsp:nvSpPr>
      <dsp:spPr>
        <a:xfrm>
          <a:off x="6291991" y="113628"/>
          <a:ext cx="1122923" cy="1116891"/>
        </a:xfrm>
        <a:prstGeom prst="roundRect">
          <a:avLst>
            <a:gd name="adj" fmla="val 10000"/>
          </a:avLst>
        </a:prstGeom>
        <a:solidFill>
          <a:schemeClr val="accent5">
            <a:lumMod val="75000"/>
          </a:schemeClr>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AU" sz="1200" kern="1200" dirty="0" smtClean="0">
              <a:solidFill>
                <a:schemeClr val="tx1"/>
              </a:solidFill>
            </a:rPr>
            <a:t>Applicant serves application</a:t>
          </a:r>
          <a:endParaRPr lang="en-AU" sz="1200" kern="1200" dirty="0">
            <a:solidFill>
              <a:schemeClr val="tx1"/>
            </a:solidFill>
          </a:endParaRPr>
        </a:p>
      </dsp:txBody>
      <dsp:txXfrm>
        <a:off x="6324704" y="146341"/>
        <a:ext cx="1057497" cy="10514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A64A66-9428-4E82-881E-9539741F26D9}">
      <dsp:nvSpPr>
        <dsp:cNvPr id="0" name=""/>
        <dsp:cNvSpPr/>
      </dsp:nvSpPr>
      <dsp:spPr>
        <a:xfrm>
          <a:off x="3804" y="83921"/>
          <a:ext cx="1137262" cy="1370045"/>
        </a:xfrm>
        <a:prstGeom prst="roundRect">
          <a:avLst>
            <a:gd name="adj" fmla="val 10000"/>
          </a:avLst>
        </a:prstGeom>
        <a:solidFill>
          <a:schemeClr val="accent5">
            <a:lumMod val="75000"/>
          </a:schemeClr>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AU" sz="1300" kern="1200" dirty="0" smtClean="0">
              <a:solidFill>
                <a:schemeClr val="tx1"/>
              </a:solidFill>
            </a:rPr>
            <a:t>Applicant completes application, pays and submits online</a:t>
          </a:r>
          <a:endParaRPr lang="en-AU" sz="1300" kern="1200" dirty="0">
            <a:solidFill>
              <a:schemeClr val="tx1"/>
            </a:solidFill>
          </a:endParaRPr>
        </a:p>
      </dsp:txBody>
      <dsp:txXfrm>
        <a:off x="37113" y="117230"/>
        <a:ext cx="1070644" cy="1303427"/>
      </dsp:txXfrm>
    </dsp:sp>
    <dsp:sp modelId="{E9A369BA-5F8B-45F5-A159-0F5ECE364683}">
      <dsp:nvSpPr>
        <dsp:cNvPr id="0" name=""/>
        <dsp:cNvSpPr/>
      </dsp:nvSpPr>
      <dsp:spPr>
        <a:xfrm>
          <a:off x="1254793" y="627923"/>
          <a:ext cx="241099" cy="282041"/>
        </a:xfrm>
        <a:prstGeom prst="rightArrow">
          <a:avLst>
            <a:gd name="adj1" fmla="val 60000"/>
            <a:gd name="adj2" fmla="val 50000"/>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AU" sz="1100" kern="1200"/>
        </a:p>
      </dsp:txBody>
      <dsp:txXfrm>
        <a:off x="1254793" y="684331"/>
        <a:ext cx="168769" cy="169225"/>
      </dsp:txXfrm>
    </dsp:sp>
    <dsp:sp modelId="{95DC23B9-4424-4787-A45E-BCF00F123A82}">
      <dsp:nvSpPr>
        <dsp:cNvPr id="0" name=""/>
        <dsp:cNvSpPr/>
      </dsp:nvSpPr>
      <dsp:spPr>
        <a:xfrm>
          <a:off x="1595972" y="83921"/>
          <a:ext cx="1137262" cy="1370045"/>
        </a:xfrm>
        <a:prstGeom prst="roundRect">
          <a:avLst>
            <a:gd name="adj" fmla="val 10000"/>
          </a:avLst>
        </a:prstGeom>
        <a:solidFill>
          <a:schemeClr val="accent5">
            <a:lumMod val="75000"/>
          </a:schemeClr>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AU" sz="1300" kern="1200" dirty="0" smtClean="0">
              <a:solidFill>
                <a:schemeClr val="tx1"/>
              </a:solidFill>
            </a:rPr>
            <a:t>QCAT receive application online – payment and data entry automatic</a:t>
          </a:r>
          <a:endParaRPr lang="en-AU" sz="1300" kern="1200" dirty="0">
            <a:solidFill>
              <a:schemeClr val="tx1"/>
            </a:solidFill>
          </a:endParaRPr>
        </a:p>
      </dsp:txBody>
      <dsp:txXfrm>
        <a:off x="1629281" y="117230"/>
        <a:ext cx="1070644" cy="1303427"/>
      </dsp:txXfrm>
    </dsp:sp>
    <dsp:sp modelId="{9F9D9E42-04D2-4254-9875-554EF78EA6B3}">
      <dsp:nvSpPr>
        <dsp:cNvPr id="0" name=""/>
        <dsp:cNvSpPr/>
      </dsp:nvSpPr>
      <dsp:spPr>
        <a:xfrm>
          <a:off x="2846960" y="627923"/>
          <a:ext cx="241099" cy="282041"/>
        </a:xfrm>
        <a:prstGeom prst="rightArrow">
          <a:avLst>
            <a:gd name="adj1" fmla="val 60000"/>
            <a:gd name="adj2" fmla="val 50000"/>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AU" sz="1100" kern="1200"/>
        </a:p>
      </dsp:txBody>
      <dsp:txXfrm>
        <a:off x="2846960" y="684331"/>
        <a:ext cx="168769" cy="169225"/>
      </dsp:txXfrm>
    </dsp:sp>
    <dsp:sp modelId="{A06FFFED-53C2-471D-9DA2-57036E3D6CDD}">
      <dsp:nvSpPr>
        <dsp:cNvPr id="0" name=""/>
        <dsp:cNvSpPr/>
      </dsp:nvSpPr>
      <dsp:spPr>
        <a:xfrm>
          <a:off x="3188139" y="83921"/>
          <a:ext cx="1137262" cy="1370045"/>
        </a:xfrm>
        <a:prstGeom prst="roundRect">
          <a:avLst>
            <a:gd name="adj" fmla="val 10000"/>
          </a:avLst>
        </a:prstGeom>
        <a:solidFill>
          <a:schemeClr val="accent5">
            <a:lumMod val="75000"/>
          </a:schemeClr>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AU" sz="1300" kern="1200" dirty="0" smtClean="0">
              <a:solidFill>
                <a:schemeClr val="tx1"/>
              </a:solidFill>
            </a:rPr>
            <a:t>Sealed service copy automatically returned via email to applicant to serve</a:t>
          </a:r>
          <a:endParaRPr lang="en-AU" sz="1300" kern="1200" dirty="0">
            <a:solidFill>
              <a:schemeClr val="tx1"/>
            </a:solidFill>
          </a:endParaRPr>
        </a:p>
      </dsp:txBody>
      <dsp:txXfrm>
        <a:off x="3221448" y="117230"/>
        <a:ext cx="1070644" cy="1303427"/>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7356EA-D82D-4858-9380-D4C820405E20}" type="datetimeFigureOut">
              <a:rPr lang="en-AU" smtClean="0"/>
              <a:t>16/10/2017</a:t>
            </a:fld>
            <a:endParaRPr lang="en-AU"/>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0EF431-AFA8-4D6A-9CE8-CFDA71879E19}" type="slidenum">
              <a:rPr lang="en-AU" smtClean="0"/>
              <a:t>‹#›</a:t>
            </a:fld>
            <a:endParaRPr lang="en-AU"/>
          </a:p>
        </p:txBody>
      </p:sp>
    </p:spTree>
    <p:extLst>
      <p:ext uri="{BB962C8B-B14F-4D97-AF65-F5344CB8AC3E}">
        <p14:creationId xmlns:p14="http://schemas.microsoft.com/office/powerpoint/2010/main" val="208402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D20EF431-AFA8-4D6A-9CE8-CFDA71879E19}" type="slidenum">
              <a:rPr lang="en-AU" smtClean="0"/>
              <a:t>1</a:t>
            </a:fld>
            <a:endParaRPr lang="en-AU"/>
          </a:p>
        </p:txBody>
      </p:sp>
    </p:spTree>
    <p:extLst>
      <p:ext uri="{BB962C8B-B14F-4D97-AF65-F5344CB8AC3E}">
        <p14:creationId xmlns:p14="http://schemas.microsoft.com/office/powerpoint/2010/main" val="4198169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en-AU" dirty="0" smtClean="0"/>
              <a:t>QCAT are progressively moving PDF forms to online smart forms developed in-house in conjunction with the Digital Transformation Unit. We currently have 11 online services providing: </a:t>
            </a:r>
          </a:p>
          <a:p>
            <a:pPr marL="171450" indent="-171450">
              <a:buFont typeface="Arial" panose="020B0604020202020204" pitchFamily="34" charset="0"/>
              <a:buChar char="•"/>
              <a:defRPr/>
            </a:pPr>
            <a:r>
              <a:rPr lang="en-AU" dirty="0" smtClean="0"/>
              <a:t>easy navigation through form content;</a:t>
            </a:r>
          </a:p>
          <a:p>
            <a:pPr marL="171450" indent="-171450">
              <a:buFont typeface="Arial" panose="020B0604020202020204" pitchFamily="34" charset="0"/>
              <a:buChar char="•"/>
              <a:defRPr/>
            </a:pPr>
            <a:r>
              <a:rPr lang="en-AU" dirty="0" smtClean="0"/>
              <a:t>help text on instructions for completing throughout the online service;</a:t>
            </a:r>
          </a:p>
          <a:p>
            <a:pPr marL="171450" indent="-171450">
              <a:buFont typeface="Arial" panose="020B0604020202020204" pitchFamily="34" charset="0"/>
              <a:buChar char="•"/>
              <a:defRPr/>
            </a:pPr>
            <a:r>
              <a:rPr lang="en-AU" dirty="0" smtClean="0"/>
              <a:t>faster turnaround - sealed copies can be emailed; </a:t>
            </a:r>
          </a:p>
          <a:p>
            <a:pPr marL="171450" indent="-171450">
              <a:buFont typeface="Arial" panose="020B0604020202020204" pitchFamily="34" charset="0"/>
              <a:buChar char="•"/>
              <a:defRPr/>
            </a:pPr>
            <a:r>
              <a:rPr lang="en-AU" dirty="0" smtClean="0"/>
              <a:t>automatic data validation to ensure documents are correct at application point; if they aren't eligible to use the form online, they can't continue; and</a:t>
            </a:r>
          </a:p>
          <a:p>
            <a:pPr marL="171450" indent="-171450">
              <a:buFont typeface="Arial" panose="020B0604020202020204" pitchFamily="34" charset="0"/>
              <a:buChar char="•"/>
              <a:defRPr/>
            </a:pPr>
            <a:r>
              <a:rPr lang="en-AU" dirty="0" smtClean="0"/>
              <a:t>as part of our commitment to accessibility, the PDF versions of forms will be retained.</a:t>
            </a:r>
          </a:p>
          <a:p>
            <a:pPr>
              <a:defRPr/>
            </a:pPr>
            <a:endParaRPr lang="en-AU" dirty="0" smtClean="0"/>
          </a:p>
          <a:p>
            <a:pPr>
              <a:defRPr/>
            </a:pPr>
            <a:r>
              <a:rPr lang="en-AU" dirty="0" smtClean="0"/>
              <a:t>Our biggest initiative in this space is the implementation of a 3 month trial in Brisbane of our first fully integrated application. The launch of our application for minor civil dispute – minor debt in June provides parties with the same options for our other online services, but also enables parties to:</a:t>
            </a:r>
          </a:p>
          <a:p>
            <a:pPr marL="171450" indent="-171450">
              <a:buFont typeface="Arial" panose="020B0604020202020204" pitchFamily="34" charset="0"/>
              <a:buChar char="•"/>
              <a:defRPr/>
            </a:pPr>
            <a:r>
              <a:rPr lang="en-AU" dirty="0" smtClean="0"/>
              <a:t>pay the relevant filing fee through our secure shopping cart;</a:t>
            </a:r>
          </a:p>
          <a:p>
            <a:pPr marL="171450" indent="-171450">
              <a:buFont typeface="Arial" panose="020B0604020202020204" pitchFamily="34" charset="0"/>
              <a:buChar char="•"/>
              <a:defRPr/>
            </a:pPr>
            <a:r>
              <a:rPr lang="en-AU" dirty="0" smtClean="0"/>
              <a:t>submit the application online; and</a:t>
            </a:r>
          </a:p>
          <a:p>
            <a:pPr marL="171450" indent="-171450">
              <a:buFont typeface="Arial" panose="020B0604020202020204" pitchFamily="34" charset="0"/>
              <a:buChar char="•"/>
              <a:defRPr/>
            </a:pPr>
            <a:r>
              <a:rPr lang="en-AU" dirty="0" smtClean="0"/>
              <a:t>Receive a sealed application with a case number automatically to them via email.</a:t>
            </a:r>
          </a:p>
          <a:p>
            <a:pPr>
              <a:defRPr/>
            </a:pPr>
            <a:endParaRPr lang="en-AU" dirty="0" smtClean="0"/>
          </a:p>
          <a:p>
            <a:pPr>
              <a:defRPr/>
            </a:pPr>
            <a:r>
              <a:rPr lang="en-AU" dirty="0" smtClean="0"/>
              <a:t>As part of this integration, our case management system CLAIMS is automatically updated with all relevant party details, removing the need for data entry by registry staff. This service provides a more accessible service to our users in one of our largest jurisdictions, with sealed service copies returned within 5 minutes via email instead of post, reducing the time from 7-10 days. </a:t>
            </a:r>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ヒラギノ角ゴ Pro W3" pitchFamily="-127" charset="-128"/>
              </a:defRPr>
            </a:lvl1pPr>
            <a:lvl2pPr marL="742950" indent="-285750">
              <a:defRPr>
                <a:solidFill>
                  <a:schemeClr val="tx1"/>
                </a:solidFill>
                <a:latin typeface="Arial" pitchFamily="34" charset="0"/>
                <a:ea typeface="ヒラギノ角ゴ Pro W3" pitchFamily="-127" charset="-128"/>
              </a:defRPr>
            </a:lvl2pPr>
            <a:lvl3pPr marL="1143000" indent="-228600">
              <a:defRPr>
                <a:solidFill>
                  <a:schemeClr val="tx1"/>
                </a:solidFill>
                <a:latin typeface="Arial" pitchFamily="34" charset="0"/>
                <a:ea typeface="ヒラギノ角ゴ Pro W3" pitchFamily="-127" charset="-128"/>
              </a:defRPr>
            </a:lvl3pPr>
            <a:lvl4pPr marL="1600200" indent="-228600">
              <a:defRPr>
                <a:solidFill>
                  <a:schemeClr val="tx1"/>
                </a:solidFill>
                <a:latin typeface="Arial" pitchFamily="34" charset="0"/>
                <a:ea typeface="ヒラギノ角ゴ Pro W3" pitchFamily="-127" charset="-128"/>
              </a:defRPr>
            </a:lvl4pPr>
            <a:lvl5pPr marL="2057400" indent="-228600">
              <a:defRPr>
                <a:solidFill>
                  <a:schemeClr val="tx1"/>
                </a:solidFill>
                <a:latin typeface="Arial" pitchFamily="34" charset="0"/>
                <a:ea typeface="ヒラギノ角ゴ Pro W3" pitchFamily="-127" charset="-128"/>
              </a:defRPr>
            </a:lvl5pPr>
            <a:lvl6pPr marL="2514600" indent="-228600" eaLnBrk="0" fontAlgn="base" hangingPunct="0">
              <a:spcBef>
                <a:spcPct val="0"/>
              </a:spcBef>
              <a:spcAft>
                <a:spcPct val="0"/>
              </a:spcAft>
              <a:defRPr>
                <a:solidFill>
                  <a:schemeClr val="tx1"/>
                </a:solidFill>
                <a:latin typeface="Arial" pitchFamily="34" charset="0"/>
                <a:ea typeface="ヒラギノ角ゴ Pro W3" pitchFamily="-127" charset="-128"/>
              </a:defRPr>
            </a:lvl6pPr>
            <a:lvl7pPr marL="2971800" indent="-228600" eaLnBrk="0" fontAlgn="base" hangingPunct="0">
              <a:spcBef>
                <a:spcPct val="0"/>
              </a:spcBef>
              <a:spcAft>
                <a:spcPct val="0"/>
              </a:spcAft>
              <a:defRPr>
                <a:solidFill>
                  <a:schemeClr val="tx1"/>
                </a:solidFill>
                <a:latin typeface="Arial" pitchFamily="34" charset="0"/>
                <a:ea typeface="ヒラギノ角ゴ Pro W3" pitchFamily="-127" charset="-128"/>
              </a:defRPr>
            </a:lvl7pPr>
            <a:lvl8pPr marL="3429000" indent="-228600" eaLnBrk="0" fontAlgn="base" hangingPunct="0">
              <a:spcBef>
                <a:spcPct val="0"/>
              </a:spcBef>
              <a:spcAft>
                <a:spcPct val="0"/>
              </a:spcAft>
              <a:defRPr>
                <a:solidFill>
                  <a:schemeClr val="tx1"/>
                </a:solidFill>
                <a:latin typeface="Arial" pitchFamily="34" charset="0"/>
                <a:ea typeface="ヒラギノ角ゴ Pro W3" pitchFamily="-127" charset="-128"/>
              </a:defRPr>
            </a:lvl8pPr>
            <a:lvl9pPr marL="3886200" indent="-228600" eaLnBrk="0" fontAlgn="base" hangingPunct="0">
              <a:spcBef>
                <a:spcPct val="0"/>
              </a:spcBef>
              <a:spcAft>
                <a:spcPct val="0"/>
              </a:spcAft>
              <a:defRPr>
                <a:solidFill>
                  <a:schemeClr val="tx1"/>
                </a:solidFill>
                <a:latin typeface="Arial" pitchFamily="34" charset="0"/>
                <a:ea typeface="ヒラギノ角ゴ Pro W3" pitchFamily="-127" charset="-128"/>
              </a:defRPr>
            </a:lvl9pPr>
          </a:lstStyle>
          <a:p>
            <a:fld id="{0C7D11AC-904E-42B6-93D3-DAF645EDBD01}" type="slidenum">
              <a:rPr lang="en-AU" altLang="en-US">
                <a:solidFill>
                  <a:prstClr val="black"/>
                </a:solidFill>
              </a:rPr>
              <a:pPr/>
              <a:t>10</a:t>
            </a:fld>
            <a:endParaRPr lang="en-AU" alt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en-AU" altLang="en-US" dirty="0" smtClean="0"/>
              <a:t>During the past five years, approximately 1,200 vulnerable Queenslanders with impaired decision making capacity experienced lengthy stays in Metro North Hospital and Health Service (MNHHS) beds while they awaited substitute decision-makers appointments through QCAT. This impacted QCAT with an increase in interim order applications, and process times for guardianship matters increasing.</a:t>
            </a:r>
          </a:p>
          <a:p>
            <a:pPr>
              <a:defRPr/>
            </a:pPr>
            <a:endParaRPr lang="en-AU" altLang="en-US" dirty="0" smtClean="0"/>
          </a:p>
          <a:p>
            <a:pPr>
              <a:defRPr/>
            </a:pPr>
            <a:r>
              <a:rPr lang="en-AU" altLang="en-US" dirty="0" smtClean="0"/>
              <a:t>This resulted in service cost increases for Queensland Health and QCAT, and reduction in quality of care. In 2016-17, QCAT and MNHHS worked together to redesign the guardianship application process and reduce these wait times.</a:t>
            </a:r>
          </a:p>
          <a:p>
            <a:pPr>
              <a:defRPr/>
            </a:pPr>
            <a:endParaRPr lang="en-AU" altLang="en-US" dirty="0" smtClean="0"/>
          </a:p>
          <a:p>
            <a:pPr>
              <a:defRPr/>
            </a:pPr>
            <a:r>
              <a:rPr lang="en-AU" dirty="0" smtClean="0"/>
              <a:t>Over the course of the trial, we worked with Queensland Health to:</a:t>
            </a:r>
          </a:p>
          <a:p>
            <a:pPr marL="171450" indent="-171450">
              <a:buFont typeface="Arial" panose="020B0604020202020204" pitchFamily="34" charset="0"/>
              <a:buChar char="•"/>
              <a:defRPr/>
            </a:pPr>
            <a:r>
              <a:rPr lang="en-AU" dirty="0" smtClean="0"/>
              <a:t>create additional hearings and dedicated QCAT hearing days solely for MNHHS patients;</a:t>
            </a:r>
          </a:p>
          <a:p>
            <a:pPr marL="171450" indent="-171450">
              <a:buFont typeface="Arial" panose="020B0604020202020204" pitchFamily="34" charset="0"/>
              <a:buChar char="•"/>
              <a:defRPr/>
            </a:pPr>
            <a:r>
              <a:rPr lang="en-AU" dirty="0" smtClean="0"/>
              <a:t>develop a more patient-centred experience, with justice services delivered to the patient’s bedside;</a:t>
            </a:r>
          </a:p>
          <a:p>
            <a:pPr marL="171450" indent="-171450">
              <a:buFont typeface="Arial" panose="020B0604020202020204" pitchFamily="34" charset="0"/>
              <a:buChar char="•"/>
              <a:defRPr/>
            </a:pPr>
            <a:r>
              <a:rPr lang="en-AU" dirty="0" smtClean="0"/>
              <a:t>assign and train QCAT and MNHHS staff to coordinate and manage guardianship applications;</a:t>
            </a:r>
          </a:p>
          <a:p>
            <a:pPr marL="171450" indent="-171450">
              <a:buFont typeface="Arial" panose="020B0604020202020204" pitchFamily="34" charset="0"/>
              <a:buChar char="•"/>
              <a:defRPr/>
            </a:pPr>
            <a:r>
              <a:rPr lang="en-AU" dirty="0" smtClean="0"/>
              <a:t>educate and support Queensland Health’s new QCAT social work coordinator role; and</a:t>
            </a:r>
          </a:p>
          <a:p>
            <a:pPr marL="171450" indent="-171450">
              <a:buFont typeface="Arial" panose="020B0604020202020204" pitchFamily="34" charset="0"/>
              <a:buChar char="•"/>
              <a:defRPr/>
            </a:pPr>
            <a:r>
              <a:rPr lang="en-AU" dirty="0" smtClean="0"/>
              <a:t>establish process standardisation resources across MNHHS facilities.</a:t>
            </a:r>
          </a:p>
          <a:p>
            <a:pPr>
              <a:defRPr/>
            </a:pPr>
            <a:endParaRPr lang="en-AU" altLang="en-US" dirty="0" smtClean="0"/>
          </a:p>
          <a:p>
            <a:pPr>
              <a:defRPr/>
            </a:pPr>
            <a:r>
              <a:rPr lang="en-AU" altLang="en-US" dirty="0" smtClean="0"/>
              <a:t>The trial has resulted in a 70% reduction in guardianship hearing wait times in hospitals, and trial outcomes were assessed quantitatively by calculating the number of hearings, hearing timeframes, additional bed capacity and return on investment. Qualitative stakeholder feedback is largely positive and reinforced the importance of QCAT’s close relationships with Queensland Health and aged care facilities. </a:t>
            </a:r>
          </a:p>
          <a:p>
            <a:pPr>
              <a:defRPr/>
            </a:pPr>
            <a:endParaRPr lang="en-AU" altLang="en-US" dirty="0" smtClean="0"/>
          </a:p>
          <a:p>
            <a:pPr>
              <a:defRPr/>
            </a:pPr>
            <a:r>
              <a:rPr lang="en-AU" altLang="en-US" dirty="0" smtClean="0"/>
              <a:t>It is estimated that as at end September 2017, the trial provided MNHHS with 7,263 days of bed capacity, saving over $7.5 million, and has resulted in the trial’s extension to September 2017. It is hoped other Queensland Health Hospital and Health Service areas will partner with QCAT in 2017-18 to progressively extend the trial’s benefits state-wide.</a:t>
            </a:r>
          </a:p>
          <a:p>
            <a:pPr>
              <a:defRPr/>
            </a:pPr>
            <a:endParaRPr lang="en-AU" altLang="en-US" dirty="0" smtClean="0"/>
          </a:p>
          <a:p>
            <a:pPr>
              <a:defRPr/>
            </a:pPr>
            <a:endParaRPr lang="en-AU" altLang="en-US" dirty="0" smtClean="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ヒラギノ角ゴ Pro W3" pitchFamily="-127" charset="-128"/>
              </a:defRPr>
            </a:lvl1pPr>
            <a:lvl2pPr marL="742950" indent="-285750">
              <a:defRPr>
                <a:solidFill>
                  <a:schemeClr val="tx1"/>
                </a:solidFill>
                <a:latin typeface="Arial" pitchFamily="34" charset="0"/>
                <a:ea typeface="ヒラギノ角ゴ Pro W3" pitchFamily="-127" charset="-128"/>
              </a:defRPr>
            </a:lvl2pPr>
            <a:lvl3pPr marL="1143000" indent="-228600">
              <a:defRPr>
                <a:solidFill>
                  <a:schemeClr val="tx1"/>
                </a:solidFill>
                <a:latin typeface="Arial" pitchFamily="34" charset="0"/>
                <a:ea typeface="ヒラギノ角ゴ Pro W3" pitchFamily="-127" charset="-128"/>
              </a:defRPr>
            </a:lvl3pPr>
            <a:lvl4pPr marL="1600200" indent="-228600">
              <a:defRPr>
                <a:solidFill>
                  <a:schemeClr val="tx1"/>
                </a:solidFill>
                <a:latin typeface="Arial" pitchFamily="34" charset="0"/>
                <a:ea typeface="ヒラギノ角ゴ Pro W3" pitchFamily="-127" charset="-128"/>
              </a:defRPr>
            </a:lvl4pPr>
            <a:lvl5pPr marL="2057400" indent="-228600">
              <a:defRPr>
                <a:solidFill>
                  <a:schemeClr val="tx1"/>
                </a:solidFill>
                <a:latin typeface="Arial" pitchFamily="34" charset="0"/>
                <a:ea typeface="ヒラギノ角ゴ Pro W3" pitchFamily="-127" charset="-128"/>
              </a:defRPr>
            </a:lvl5pPr>
            <a:lvl6pPr marL="2514600" indent="-228600" eaLnBrk="0" fontAlgn="base" hangingPunct="0">
              <a:spcBef>
                <a:spcPct val="0"/>
              </a:spcBef>
              <a:spcAft>
                <a:spcPct val="0"/>
              </a:spcAft>
              <a:defRPr>
                <a:solidFill>
                  <a:schemeClr val="tx1"/>
                </a:solidFill>
                <a:latin typeface="Arial" pitchFamily="34" charset="0"/>
                <a:ea typeface="ヒラギノ角ゴ Pro W3" pitchFamily="-127" charset="-128"/>
              </a:defRPr>
            </a:lvl6pPr>
            <a:lvl7pPr marL="2971800" indent="-228600" eaLnBrk="0" fontAlgn="base" hangingPunct="0">
              <a:spcBef>
                <a:spcPct val="0"/>
              </a:spcBef>
              <a:spcAft>
                <a:spcPct val="0"/>
              </a:spcAft>
              <a:defRPr>
                <a:solidFill>
                  <a:schemeClr val="tx1"/>
                </a:solidFill>
                <a:latin typeface="Arial" pitchFamily="34" charset="0"/>
                <a:ea typeface="ヒラギノ角ゴ Pro W3" pitchFamily="-127" charset="-128"/>
              </a:defRPr>
            </a:lvl7pPr>
            <a:lvl8pPr marL="3429000" indent="-228600" eaLnBrk="0" fontAlgn="base" hangingPunct="0">
              <a:spcBef>
                <a:spcPct val="0"/>
              </a:spcBef>
              <a:spcAft>
                <a:spcPct val="0"/>
              </a:spcAft>
              <a:defRPr>
                <a:solidFill>
                  <a:schemeClr val="tx1"/>
                </a:solidFill>
                <a:latin typeface="Arial" pitchFamily="34" charset="0"/>
                <a:ea typeface="ヒラギノ角ゴ Pro W3" pitchFamily="-127" charset="-128"/>
              </a:defRPr>
            </a:lvl8pPr>
            <a:lvl9pPr marL="3886200" indent="-228600" eaLnBrk="0" fontAlgn="base" hangingPunct="0">
              <a:spcBef>
                <a:spcPct val="0"/>
              </a:spcBef>
              <a:spcAft>
                <a:spcPct val="0"/>
              </a:spcAft>
              <a:defRPr>
                <a:solidFill>
                  <a:schemeClr val="tx1"/>
                </a:solidFill>
                <a:latin typeface="Arial" pitchFamily="34" charset="0"/>
                <a:ea typeface="ヒラギノ角ゴ Pro W3" pitchFamily="-127" charset="-128"/>
              </a:defRPr>
            </a:lvl9pPr>
          </a:lstStyle>
          <a:p>
            <a:fld id="{79A44536-BADB-478D-B71F-746A4F71F12A}" type="slidenum">
              <a:rPr lang="en-AU" altLang="en-US">
                <a:solidFill>
                  <a:prstClr val="black"/>
                </a:solidFill>
              </a:rPr>
              <a:pPr/>
              <a:t>11</a:t>
            </a:fld>
            <a:endParaRPr lang="en-AU" altLang="en-US">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AU" altLang="en-US" smtClean="0"/>
              <a:t>QCAT recently completed upgrades to hearing and mediation rooms in our Brisbane registry to provide better accessibility to users attending in person, and via telephone and video-conferencing. </a:t>
            </a:r>
          </a:p>
          <a:p>
            <a:endParaRPr lang="en-AU" altLang="en-US" smtClean="0"/>
          </a:p>
          <a:p>
            <a:r>
              <a:rPr lang="en-AU" altLang="en-US" smtClean="0"/>
              <a:t>QCAT provide ongoing accommodation for LawRight and Court Network Volunteers to provide accessible assistance for self-represented users, and are reviewing requirements to reintroduce Tenants Union Queensland and the introduction of a Duty Lawyer Scheme to be accommodated in the Brisbane registry.</a:t>
            </a:r>
          </a:p>
          <a:p>
            <a:endParaRPr lang="en-AU" altLang="en-US" smtClean="0"/>
          </a:p>
          <a:p>
            <a:r>
              <a:rPr lang="en-AU" altLang="en-US" smtClean="0"/>
              <a:t>Further accommodation works are being planned to enhance accessibility for users at our Brisbane registry counter, and provide services to allow self-represented parties to access QCAT information and provide options for electronic form and document submission.</a:t>
            </a:r>
          </a:p>
          <a:p>
            <a:endParaRPr lang="en-AU" altLang="en-US" smtClean="0"/>
          </a:p>
          <a:p>
            <a:endParaRPr lang="en-AU" altLang="en-US" smtClean="0"/>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ヒラギノ角ゴ Pro W3" pitchFamily="-127" charset="-128"/>
              </a:defRPr>
            </a:lvl1pPr>
            <a:lvl2pPr marL="742950" indent="-285750">
              <a:defRPr>
                <a:solidFill>
                  <a:schemeClr val="tx1"/>
                </a:solidFill>
                <a:latin typeface="Arial" pitchFamily="34" charset="0"/>
                <a:ea typeface="ヒラギノ角ゴ Pro W3" pitchFamily="-127" charset="-128"/>
              </a:defRPr>
            </a:lvl2pPr>
            <a:lvl3pPr marL="1143000" indent="-228600">
              <a:defRPr>
                <a:solidFill>
                  <a:schemeClr val="tx1"/>
                </a:solidFill>
                <a:latin typeface="Arial" pitchFamily="34" charset="0"/>
                <a:ea typeface="ヒラギノ角ゴ Pro W3" pitchFamily="-127" charset="-128"/>
              </a:defRPr>
            </a:lvl3pPr>
            <a:lvl4pPr marL="1600200" indent="-228600">
              <a:defRPr>
                <a:solidFill>
                  <a:schemeClr val="tx1"/>
                </a:solidFill>
                <a:latin typeface="Arial" pitchFamily="34" charset="0"/>
                <a:ea typeface="ヒラギノ角ゴ Pro W3" pitchFamily="-127" charset="-128"/>
              </a:defRPr>
            </a:lvl4pPr>
            <a:lvl5pPr marL="2057400" indent="-228600">
              <a:defRPr>
                <a:solidFill>
                  <a:schemeClr val="tx1"/>
                </a:solidFill>
                <a:latin typeface="Arial" pitchFamily="34" charset="0"/>
                <a:ea typeface="ヒラギノ角ゴ Pro W3" pitchFamily="-127" charset="-128"/>
              </a:defRPr>
            </a:lvl5pPr>
            <a:lvl6pPr marL="2514600" indent="-228600" eaLnBrk="0" fontAlgn="base" hangingPunct="0">
              <a:spcBef>
                <a:spcPct val="0"/>
              </a:spcBef>
              <a:spcAft>
                <a:spcPct val="0"/>
              </a:spcAft>
              <a:defRPr>
                <a:solidFill>
                  <a:schemeClr val="tx1"/>
                </a:solidFill>
                <a:latin typeface="Arial" pitchFamily="34" charset="0"/>
                <a:ea typeface="ヒラギノ角ゴ Pro W3" pitchFamily="-127" charset="-128"/>
              </a:defRPr>
            </a:lvl6pPr>
            <a:lvl7pPr marL="2971800" indent="-228600" eaLnBrk="0" fontAlgn="base" hangingPunct="0">
              <a:spcBef>
                <a:spcPct val="0"/>
              </a:spcBef>
              <a:spcAft>
                <a:spcPct val="0"/>
              </a:spcAft>
              <a:defRPr>
                <a:solidFill>
                  <a:schemeClr val="tx1"/>
                </a:solidFill>
                <a:latin typeface="Arial" pitchFamily="34" charset="0"/>
                <a:ea typeface="ヒラギノ角ゴ Pro W3" pitchFamily="-127" charset="-128"/>
              </a:defRPr>
            </a:lvl7pPr>
            <a:lvl8pPr marL="3429000" indent="-228600" eaLnBrk="0" fontAlgn="base" hangingPunct="0">
              <a:spcBef>
                <a:spcPct val="0"/>
              </a:spcBef>
              <a:spcAft>
                <a:spcPct val="0"/>
              </a:spcAft>
              <a:defRPr>
                <a:solidFill>
                  <a:schemeClr val="tx1"/>
                </a:solidFill>
                <a:latin typeface="Arial" pitchFamily="34" charset="0"/>
                <a:ea typeface="ヒラギノ角ゴ Pro W3" pitchFamily="-127" charset="-128"/>
              </a:defRPr>
            </a:lvl8pPr>
            <a:lvl9pPr marL="3886200" indent="-228600" eaLnBrk="0" fontAlgn="base" hangingPunct="0">
              <a:spcBef>
                <a:spcPct val="0"/>
              </a:spcBef>
              <a:spcAft>
                <a:spcPct val="0"/>
              </a:spcAft>
              <a:defRPr>
                <a:solidFill>
                  <a:schemeClr val="tx1"/>
                </a:solidFill>
                <a:latin typeface="Arial" pitchFamily="34" charset="0"/>
                <a:ea typeface="ヒラギノ角ゴ Pro W3" pitchFamily="-127" charset="-128"/>
              </a:defRPr>
            </a:lvl9pPr>
          </a:lstStyle>
          <a:p>
            <a:fld id="{CB0AC9D8-8DF9-4C69-8E64-5DC7BEFF5B28}" type="slidenum">
              <a:rPr lang="en-AU" altLang="en-US">
                <a:solidFill>
                  <a:prstClr val="black"/>
                </a:solidFill>
              </a:rPr>
              <a:pPr/>
              <a:t>12</a:t>
            </a:fld>
            <a:endParaRPr lang="en-AU" alt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AU" altLang="en-US" smtClean="0"/>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ヒラギノ角ゴ Pro W3" pitchFamily="-127" charset="-128"/>
              </a:defRPr>
            </a:lvl1pPr>
            <a:lvl2pPr marL="742950" indent="-285750">
              <a:defRPr>
                <a:solidFill>
                  <a:schemeClr val="tx1"/>
                </a:solidFill>
                <a:latin typeface="Arial" pitchFamily="34" charset="0"/>
                <a:ea typeface="ヒラギノ角ゴ Pro W3" pitchFamily="-127" charset="-128"/>
              </a:defRPr>
            </a:lvl2pPr>
            <a:lvl3pPr marL="1143000" indent="-228600">
              <a:defRPr>
                <a:solidFill>
                  <a:schemeClr val="tx1"/>
                </a:solidFill>
                <a:latin typeface="Arial" pitchFamily="34" charset="0"/>
                <a:ea typeface="ヒラギノ角ゴ Pro W3" pitchFamily="-127" charset="-128"/>
              </a:defRPr>
            </a:lvl3pPr>
            <a:lvl4pPr marL="1600200" indent="-228600">
              <a:defRPr>
                <a:solidFill>
                  <a:schemeClr val="tx1"/>
                </a:solidFill>
                <a:latin typeface="Arial" pitchFamily="34" charset="0"/>
                <a:ea typeface="ヒラギノ角ゴ Pro W3" pitchFamily="-127" charset="-128"/>
              </a:defRPr>
            </a:lvl4pPr>
            <a:lvl5pPr marL="2057400" indent="-228600">
              <a:defRPr>
                <a:solidFill>
                  <a:schemeClr val="tx1"/>
                </a:solidFill>
                <a:latin typeface="Arial" pitchFamily="34" charset="0"/>
                <a:ea typeface="ヒラギノ角ゴ Pro W3" pitchFamily="-127" charset="-128"/>
              </a:defRPr>
            </a:lvl5pPr>
            <a:lvl6pPr marL="2514600" indent="-228600" eaLnBrk="0" fontAlgn="base" hangingPunct="0">
              <a:spcBef>
                <a:spcPct val="0"/>
              </a:spcBef>
              <a:spcAft>
                <a:spcPct val="0"/>
              </a:spcAft>
              <a:defRPr>
                <a:solidFill>
                  <a:schemeClr val="tx1"/>
                </a:solidFill>
                <a:latin typeface="Arial" pitchFamily="34" charset="0"/>
                <a:ea typeface="ヒラギノ角ゴ Pro W3" pitchFamily="-127" charset="-128"/>
              </a:defRPr>
            </a:lvl6pPr>
            <a:lvl7pPr marL="2971800" indent="-228600" eaLnBrk="0" fontAlgn="base" hangingPunct="0">
              <a:spcBef>
                <a:spcPct val="0"/>
              </a:spcBef>
              <a:spcAft>
                <a:spcPct val="0"/>
              </a:spcAft>
              <a:defRPr>
                <a:solidFill>
                  <a:schemeClr val="tx1"/>
                </a:solidFill>
                <a:latin typeface="Arial" pitchFamily="34" charset="0"/>
                <a:ea typeface="ヒラギノ角ゴ Pro W3" pitchFamily="-127" charset="-128"/>
              </a:defRPr>
            </a:lvl7pPr>
            <a:lvl8pPr marL="3429000" indent="-228600" eaLnBrk="0" fontAlgn="base" hangingPunct="0">
              <a:spcBef>
                <a:spcPct val="0"/>
              </a:spcBef>
              <a:spcAft>
                <a:spcPct val="0"/>
              </a:spcAft>
              <a:defRPr>
                <a:solidFill>
                  <a:schemeClr val="tx1"/>
                </a:solidFill>
                <a:latin typeface="Arial" pitchFamily="34" charset="0"/>
                <a:ea typeface="ヒラギノ角ゴ Pro W3" pitchFamily="-127" charset="-128"/>
              </a:defRPr>
            </a:lvl8pPr>
            <a:lvl9pPr marL="3886200" indent="-228600" eaLnBrk="0" fontAlgn="base" hangingPunct="0">
              <a:spcBef>
                <a:spcPct val="0"/>
              </a:spcBef>
              <a:spcAft>
                <a:spcPct val="0"/>
              </a:spcAft>
              <a:defRPr>
                <a:solidFill>
                  <a:schemeClr val="tx1"/>
                </a:solidFill>
                <a:latin typeface="Arial" pitchFamily="34" charset="0"/>
                <a:ea typeface="ヒラギノ角ゴ Pro W3" pitchFamily="-127" charset="-128"/>
              </a:defRPr>
            </a:lvl9pPr>
          </a:lstStyle>
          <a:p>
            <a:fld id="{7C384E28-8604-4A43-9EB8-2E4230151CAA}" type="slidenum">
              <a:rPr lang="en-AU" altLang="en-US">
                <a:solidFill>
                  <a:prstClr val="black"/>
                </a:solidFill>
              </a:rPr>
              <a:pPr/>
              <a:t>13</a:t>
            </a:fld>
            <a:endParaRPr lang="en-AU"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D20EF431-AFA8-4D6A-9CE8-CFDA71879E19}" type="slidenum">
              <a:rPr lang="en-AU" smtClean="0"/>
              <a:t>2</a:t>
            </a:fld>
            <a:endParaRPr lang="en-AU"/>
          </a:p>
        </p:txBody>
      </p:sp>
    </p:spTree>
    <p:extLst>
      <p:ext uri="{BB962C8B-B14F-4D97-AF65-F5344CB8AC3E}">
        <p14:creationId xmlns:p14="http://schemas.microsoft.com/office/powerpoint/2010/main" val="2102937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D20EF431-AFA8-4D6A-9CE8-CFDA71879E19}" type="slidenum">
              <a:rPr lang="en-AU" smtClean="0"/>
              <a:t>3</a:t>
            </a:fld>
            <a:endParaRPr lang="en-AU"/>
          </a:p>
        </p:txBody>
      </p:sp>
    </p:spTree>
    <p:extLst>
      <p:ext uri="{BB962C8B-B14F-4D97-AF65-F5344CB8AC3E}">
        <p14:creationId xmlns:p14="http://schemas.microsoft.com/office/powerpoint/2010/main" val="3409824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D20EF431-AFA8-4D6A-9CE8-CFDA71879E19}" type="slidenum">
              <a:rPr lang="en-AU" smtClean="0"/>
              <a:t>4</a:t>
            </a:fld>
            <a:endParaRPr lang="en-AU"/>
          </a:p>
        </p:txBody>
      </p:sp>
    </p:spTree>
    <p:extLst>
      <p:ext uri="{BB962C8B-B14F-4D97-AF65-F5344CB8AC3E}">
        <p14:creationId xmlns:p14="http://schemas.microsoft.com/office/powerpoint/2010/main" val="766010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D20EF431-AFA8-4D6A-9CE8-CFDA71879E19}" type="slidenum">
              <a:rPr lang="en-AU" smtClean="0"/>
              <a:t>5</a:t>
            </a:fld>
            <a:endParaRPr lang="en-AU"/>
          </a:p>
        </p:txBody>
      </p:sp>
    </p:spTree>
    <p:extLst>
      <p:ext uri="{BB962C8B-B14F-4D97-AF65-F5344CB8AC3E}">
        <p14:creationId xmlns:p14="http://schemas.microsoft.com/office/powerpoint/2010/main" val="3495535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ヒラギノ角ゴ Pro W3" pitchFamily="-127" charset="-128"/>
              </a:defRPr>
            </a:lvl1pPr>
            <a:lvl2pPr marL="742950" indent="-285750">
              <a:defRPr>
                <a:solidFill>
                  <a:schemeClr val="tx1"/>
                </a:solidFill>
                <a:latin typeface="Arial" pitchFamily="34" charset="0"/>
                <a:ea typeface="ヒラギノ角ゴ Pro W3" pitchFamily="-127" charset="-128"/>
              </a:defRPr>
            </a:lvl2pPr>
            <a:lvl3pPr marL="1143000" indent="-228600">
              <a:defRPr>
                <a:solidFill>
                  <a:schemeClr val="tx1"/>
                </a:solidFill>
                <a:latin typeface="Arial" pitchFamily="34" charset="0"/>
                <a:ea typeface="ヒラギノ角ゴ Pro W3" pitchFamily="-127" charset="-128"/>
              </a:defRPr>
            </a:lvl3pPr>
            <a:lvl4pPr marL="1600200" indent="-228600">
              <a:defRPr>
                <a:solidFill>
                  <a:schemeClr val="tx1"/>
                </a:solidFill>
                <a:latin typeface="Arial" pitchFamily="34" charset="0"/>
                <a:ea typeface="ヒラギノ角ゴ Pro W3" pitchFamily="-127" charset="-128"/>
              </a:defRPr>
            </a:lvl4pPr>
            <a:lvl5pPr marL="2057400" indent="-228600">
              <a:defRPr>
                <a:solidFill>
                  <a:schemeClr val="tx1"/>
                </a:solidFill>
                <a:latin typeface="Arial" pitchFamily="34" charset="0"/>
                <a:ea typeface="ヒラギノ角ゴ Pro W3" pitchFamily="-127" charset="-128"/>
              </a:defRPr>
            </a:lvl5pPr>
            <a:lvl6pPr marL="2514600" indent="-228600" eaLnBrk="0" fontAlgn="base" hangingPunct="0">
              <a:spcBef>
                <a:spcPct val="0"/>
              </a:spcBef>
              <a:spcAft>
                <a:spcPct val="0"/>
              </a:spcAft>
              <a:defRPr>
                <a:solidFill>
                  <a:schemeClr val="tx1"/>
                </a:solidFill>
                <a:latin typeface="Arial" pitchFamily="34" charset="0"/>
                <a:ea typeface="ヒラギノ角ゴ Pro W3" pitchFamily="-127" charset="-128"/>
              </a:defRPr>
            </a:lvl6pPr>
            <a:lvl7pPr marL="2971800" indent="-228600" eaLnBrk="0" fontAlgn="base" hangingPunct="0">
              <a:spcBef>
                <a:spcPct val="0"/>
              </a:spcBef>
              <a:spcAft>
                <a:spcPct val="0"/>
              </a:spcAft>
              <a:defRPr>
                <a:solidFill>
                  <a:schemeClr val="tx1"/>
                </a:solidFill>
                <a:latin typeface="Arial" pitchFamily="34" charset="0"/>
                <a:ea typeface="ヒラギノ角ゴ Pro W3" pitchFamily="-127" charset="-128"/>
              </a:defRPr>
            </a:lvl7pPr>
            <a:lvl8pPr marL="3429000" indent="-228600" eaLnBrk="0" fontAlgn="base" hangingPunct="0">
              <a:spcBef>
                <a:spcPct val="0"/>
              </a:spcBef>
              <a:spcAft>
                <a:spcPct val="0"/>
              </a:spcAft>
              <a:defRPr>
                <a:solidFill>
                  <a:schemeClr val="tx1"/>
                </a:solidFill>
                <a:latin typeface="Arial" pitchFamily="34" charset="0"/>
                <a:ea typeface="ヒラギノ角ゴ Pro W3" pitchFamily="-127" charset="-128"/>
              </a:defRPr>
            </a:lvl8pPr>
            <a:lvl9pPr marL="3886200" indent="-228600" eaLnBrk="0" fontAlgn="base" hangingPunct="0">
              <a:spcBef>
                <a:spcPct val="0"/>
              </a:spcBef>
              <a:spcAft>
                <a:spcPct val="0"/>
              </a:spcAft>
              <a:defRPr>
                <a:solidFill>
                  <a:schemeClr val="tx1"/>
                </a:solidFill>
                <a:latin typeface="Arial" pitchFamily="34" charset="0"/>
                <a:ea typeface="ヒラギノ角ゴ Pro W3" pitchFamily="-127" charset="-128"/>
              </a:defRPr>
            </a:lvl9pPr>
          </a:lstStyle>
          <a:p>
            <a:fld id="{B655040B-201E-4467-9593-D592706DB79C}" type="slidenum">
              <a:rPr lang="en-AU" altLang="en-US">
                <a:solidFill>
                  <a:prstClr val="black"/>
                </a:solidFill>
              </a:rPr>
              <a:pPr/>
              <a:t>6</a:t>
            </a:fld>
            <a:endParaRPr lang="en-AU" alt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AU" altLang="en-US" smtClean="0"/>
          </a:p>
        </p:txBody>
      </p:sp>
      <p:sp>
        <p:nvSpPr>
          <p:cNvPr id="7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ヒラギノ角ゴ Pro W3" pitchFamily="-127" charset="-128"/>
              </a:defRPr>
            </a:lvl1pPr>
            <a:lvl2pPr marL="742950" indent="-285750">
              <a:defRPr>
                <a:solidFill>
                  <a:schemeClr val="tx1"/>
                </a:solidFill>
                <a:latin typeface="Arial" pitchFamily="34" charset="0"/>
                <a:ea typeface="ヒラギノ角ゴ Pro W3" pitchFamily="-127" charset="-128"/>
              </a:defRPr>
            </a:lvl2pPr>
            <a:lvl3pPr marL="1143000" indent="-228600">
              <a:defRPr>
                <a:solidFill>
                  <a:schemeClr val="tx1"/>
                </a:solidFill>
                <a:latin typeface="Arial" pitchFamily="34" charset="0"/>
                <a:ea typeface="ヒラギノ角ゴ Pro W3" pitchFamily="-127" charset="-128"/>
              </a:defRPr>
            </a:lvl3pPr>
            <a:lvl4pPr marL="1600200" indent="-228600">
              <a:defRPr>
                <a:solidFill>
                  <a:schemeClr val="tx1"/>
                </a:solidFill>
                <a:latin typeface="Arial" pitchFamily="34" charset="0"/>
                <a:ea typeface="ヒラギノ角ゴ Pro W3" pitchFamily="-127" charset="-128"/>
              </a:defRPr>
            </a:lvl4pPr>
            <a:lvl5pPr marL="2057400" indent="-228600">
              <a:defRPr>
                <a:solidFill>
                  <a:schemeClr val="tx1"/>
                </a:solidFill>
                <a:latin typeface="Arial" pitchFamily="34" charset="0"/>
                <a:ea typeface="ヒラギノ角ゴ Pro W3" pitchFamily="-127" charset="-128"/>
              </a:defRPr>
            </a:lvl5pPr>
            <a:lvl6pPr marL="2514600" indent="-228600" eaLnBrk="0" fontAlgn="base" hangingPunct="0">
              <a:spcBef>
                <a:spcPct val="0"/>
              </a:spcBef>
              <a:spcAft>
                <a:spcPct val="0"/>
              </a:spcAft>
              <a:defRPr>
                <a:solidFill>
                  <a:schemeClr val="tx1"/>
                </a:solidFill>
                <a:latin typeface="Arial" pitchFamily="34" charset="0"/>
                <a:ea typeface="ヒラギノ角ゴ Pro W3" pitchFamily="-127" charset="-128"/>
              </a:defRPr>
            </a:lvl6pPr>
            <a:lvl7pPr marL="2971800" indent="-228600" eaLnBrk="0" fontAlgn="base" hangingPunct="0">
              <a:spcBef>
                <a:spcPct val="0"/>
              </a:spcBef>
              <a:spcAft>
                <a:spcPct val="0"/>
              </a:spcAft>
              <a:defRPr>
                <a:solidFill>
                  <a:schemeClr val="tx1"/>
                </a:solidFill>
                <a:latin typeface="Arial" pitchFamily="34" charset="0"/>
                <a:ea typeface="ヒラギノ角ゴ Pro W3" pitchFamily="-127" charset="-128"/>
              </a:defRPr>
            </a:lvl7pPr>
            <a:lvl8pPr marL="3429000" indent="-228600" eaLnBrk="0" fontAlgn="base" hangingPunct="0">
              <a:spcBef>
                <a:spcPct val="0"/>
              </a:spcBef>
              <a:spcAft>
                <a:spcPct val="0"/>
              </a:spcAft>
              <a:defRPr>
                <a:solidFill>
                  <a:schemeClr val="tx1"/>
                </a:solidFill>
                <a:latin typeface="Arial" pitchFamily="34" charset="0"/>
                <a:ea typeface="ヒラギノ角ゴ Pro W3" pitchFamily="-127" charset="-128"/>
              </a:defRPr>
            </a:lvl8pPr>
            <a:lvl9pPr marL="3886200" indent="-228600" eaLnBrk="0" fontAlgn="base" hangingPunct="0">
              <a:spcBef>
                <a:spcPct val="0"/>
              </a:spcBef>
              <a:spcAft>
                <a:spcPct val="0"/>
              </a:spcAft>
              <a:defRPr>
                <a:solidFill>
                  <a:schemeClr val="tx1"/>
                </a:solidFill>
                <a:latin typeface="Arial" pitchFamily="34" charset="0"/>
                <a:ea typeface="ヒラギノ角ゴ Pro W3" pitchFamily="-127" charset="-128"/>
              </a:defRPr>
            </a:lvl9pPr>
          </a:lstStyle>
          <a:p>
            <a:fld id="{FAA58E8E-0F6A-4CA9-9DA6-F0F04FB3B0BC}" type="slidenum">
              <a:rPr lang="en-AU" altLang="en-US">
                <a:solidFill>
                  <a:prstClr val="black"/>
                </a:solidFill>
              </a:rPr>
              <a:pPr/>
              <a:t>7</a:t>
            </a:fld>
            <a:endParaRPr lang="en-AU" alt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AU" altLang="en-US"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ヒラギノ角ゴ Pro W3" pitchFamily="-127" charset="-128"/>
              </a:defRPr>
            </a:lvl1pPr>
            <a:lvl2pPr marL="742950" indent="-285750">
              <a:defRPr>
                <a:solidFill>
                  <a:schemeClr val="tx1"/>
                </a:solidFill>
                <a:latin typeface="Arial" pitchFamily="34" charset="0"/>
                <a:ea typeface="ヒラギノ角ゴ Pro W3" pitchFamily="-127" charset="-128"/>
              </a:defRPr>
            </a:lvl2pPr>
            <a:lvl3pPr marL="1143000" indent="-228600">
              <a:defRPr>
                <a:solidFill>
                  <a:schemeClr val="tx1"/>
                </a:solidFill>
                <a:latin typeface="Arial" pitchFamily="34" charset="0"/>
                <a:ea typeface="ヒラギノ角ゴ Pro W3" pitchFamily="-127" charset="-128"/>
              </a:defRPr>
            </a:lvl3pPr>
            <a:lvl4pPr marL="1600200" indent="-228600">
              <a:defRPr>
                <a:solidFill>
                  <a:schemeClr val="tx1"/>
                </a:solidFill>
                <a:latin typeface="Arial" pitchFamily="34" charset="0"/>
                <a:ea typeface="ヒラギノ角ゴ Pro W3" pitchFamily="-127" charset="-128"/>
              </a:defRPr>
            </a:lvl4pPr>
            <a:lvl5pPr marL="2057400" indent="-228600">
              <a:defRPr>
                <a:solidFill>
                  <a:schemeClr val="tx1"/>
                </a:solidFill>
                <a:latin typeface="Arial" pitchFamily="34" charset="0"/>
                <a:ea typeface="ヒラギノ角ゴ Pro W3" pitchFamily="-127" charset="-128"/>
              </a:defRPr>
            </a:lvl5pPr>
            <a:lvl6pPr marL="2514600" indent="-228600" eaLnBrk="0" fontAlgn="base" hangingPunct="0">
              <a:spcBef>
                <a:spcPct val="0"/>
              </a:spcBef>
              <a:spcAft>
                <a:spcPct val="0"/>
              </a:spcAft>
              <a:defRPr>
                <a:solidFill>
                  <a:schemeClr val="tx1"/>
                </a:solidFill>
                <a:latin typeface="Arial" pitchFamily="34" charset="0"/>
                <a:ea typeface="ヒラギノ角ゴ Pro W3" pitchFamily="-127" charset="-128"/>
              </a:defRPr>
            </a:lvl6pPr>
            <a:lvl7pPr marL="2971800" indent="-228600" eaLnBrk="0" fontAlgn="base" hangingPunct="0">
              <a:spcBef>
                <a:spcPct val="0"/>
              </a:spcBef>
              <a:spcAft>
                <a:spcPct val="0"/>
              </a:spcAft>
              <a:defRPr>
                <a:solidFill>
                  <a:schemeClr val="tx1"/>
                </a:solidFill>
                <a:latin typeface="Arial" pitchFamily="34" charset="0"/>
                <a:ea typeface="ヒラギノ角ゴ Pro W3" pitchFamily="-127" charset="-128"/>
              </a:defRPr>
            </a:lvl7pPr>
            <a:lvl8pPr marL="3429000" indent="-228600" eaLnBrk="0" fontAlgn="base" hangingPunct="0">
              <a:spcBef>
                <a:spcPct val="0"/>
              </a:spcBef>
              <a:spcAft>
                <a:spcPct val="0"/>
              </a:spcAft>
              <a:defRPr>
                <a:solidFill>
                  <a:schemeClr val="tx1"/>
                </a:solidFill>
                <a:latin typeface="Arial" pitchFamily="34" charset="0"/>
                <a:ea typeface="ヒラギノ角ゴ Pro W3" pitchFamily="-127" charset="-128"/>
              </a:defRPr>
            </a:lvl8pPr>
            <a:lvl9pPr marL="3886200" indent="-228600" eaLnBrk="0" fontAlgn="base" hangingPunct="0">
              <a:spcBef>
                <a:spcPct val="0"/>
              </a:spcBef>
              <a:spcAft>
                <a:spcPct val="0"/>
              </a:spcAft>
              <a:defRPr>
                <a:solidFill>
                  <a:schemeClr val="tx1"/>
                </a:solidFill>
                <a:latin typeface="Arial" pitchFamily="34" charset="0"/>
                <a:ea typeface="ヒラギノ角ゴ Pro W3" pitchFamily="-127" charset="-128"/>
              </a:defRPr>
            </a:lvl9pPr>
          </a:lstStyle>
          <a:p>
            <a:fld id="{8ACAE37D-D19C-4AB7-93D3-97359C57D2FF}" type="slidenum">
              <a:rPr lang="en-AU" altLang="en-US">
                <a:solidFill>
                  <a:prstClr val="black"/>
                </a:solidFill>
              </a:rPr>
              <a:pPr/>
              <a:t>8</a:t>
            </a:fld>
            <a:endParaRPr lang="en-AU" alt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AU" altLang="en-US" smtClean="0"/>
              <a:t>A Chatbot is a form of artificial intelligence designed to simulate conversation with people over the internet and on mobile devices. The innovation for this proof of concept is private sector and government collaborating to improve services to users, and the Department of Justice and Attorney-General (DJAG) leading Queensland Government in the delivery of the first artificial intelligent online service.</a:t>
            </a:r>
          </a:p>
          <a:p>
            <a:endParaRPr lang="en-AU" altLang="en-US" smtClean="0"/>
          </a:p>
          <a:p>
            <a:r>
              <a:rPr lang="en-AU" altLang="en-US" smtClean="0"/>
              <a:t>To further enhance solutions for users while managing a growing neighbourhood disputes jurisdiction, we are working together with the DJAG Digital Transformation Unit and Dispute Resolution Branch to develop a Chatbot with an external partner, who are funding the initiative.</a:t>
            </a:r>
          </a:p>
          <a:p>
            <a:endParaRPr lang="en-AU" altLang="en-US" smtClean="0"/>
          </a:p>
          <a:p>
            <a:r>
              <a:rPr lang="en-AU" altLang="en-US" smtClean="0"/>
              <a:t>The key feature of this Chatbot is it will provide a conversational interface and answer questions relating to neighbourhood disputes. The Chatbot will provide clients with real-time responses 24 hours a day, seven days a week.  It will reduce service delivery costs and decrease user interactions with numerous agencies who support neighbourhood disputes, including courts, councils, real estate agents, law firms, and other government bodies. </a:t>
            </a:r>
          </a:p>
          <a:p>
            <a:endParaRPr lang="en-AU" altLang="en-US" smtClean="0"/>
          </a:p>
          <a:p>
            <a:r>
              <a:rPr lang="en-AU" altLang="en-US" smtClean="0"/>
              <a:t>A trial Chatbot has been released for in-house users (registry telephone staff) and following the trial, the Chatbot aims to be located on the QCAT website for access by our users 24/7, and has potential to be expanded across multiple jurisdictions in QCAT and other agencies.</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ヒラギノ角ゴ Pro W3" pitchFamily="-127" charset="-128"/>
              </a:defRPr>
            </a:lvl1pPr>
            <a:lvl2pPr marL="742950" indent="-285750">
              <a:defRPr>
                <a:solidFill>
                  <a:schemeClr val="tx1"/>
                </a:solidFill>
                <a:latin typeface="Arial" pitchFamily="34" charset="0"/>
                <a:ea typeface="ヒラギノ角ゴ Pro W3" pitchFamily="-127" charset="-128"/>
              </a:defRPr>
            </a:lvl2pPr>
            <a:lvl3pPr marL="1143000" indent="-228600">
              <a:defRPr>
                <a:solidFill>
                  <a:schemeClr val="tx1"/>
                </a:solidFill>
                <a:latin typeface="Arial" pitchFamily="34" charset="0"/>
                <a:ea typeface="ヒラギノ角ゴ Pro W3" pitchFamily="-127" charset="-128"/>
              </a:defRPr>
            </a:lvl3pPr>
            <a:lvl4pPr marL="1600200" indent="-228600">
              <a:defRPr>
                <a:solidFill>
                  <a:schemeClr val="tx1"/>
                </a:solidFill>
                <a:latin typeface="Arial" pitchFamily="34" charset="0"/>
                <a:ea typeface="ヒラギノ角ゴ Pro W3" pitchFamily="-127" charset="-128"/>
              </a:defRPr>
            </a:lvl4pPr>
            <a:lvl5pPr marL="2057400" indent="-228600">
              <a:defRPr>
                <a:solidFill>
                  <a:schemeClr val="tx1"/>
                </a:solidFill>
                <a:latin typeface="Arial" pitchFamily="34" charset="0"/>
                <a:ea typeface="ヒラギノ角ゴ Pro W3" pitchFamily="-127" charset="-128"/>
              </a:defRPr>
            </a:lvl5pPr>
            <a:lvl6pPr marL="2514600" indent="-228600" eaLnBrk="0" fontAlgn="base" hangingPunct="0">
              <a:spcBef>
                <a:spcPct val="0"/>
              </a:spcBef>
              <a:spcAft>
                <a:spcPct val="0"/>
              </a:spcAft>
              <a:defRPr>
                <a:solidFill>
                  <a:schemeClr val="tx1"/>
                </a:solidFill>
                <a:latin typeface="Arial" pitchFamily="34" charset="0"/>
                <a:ea typeface="ヒラギノ角ゴ Pro W3" pitchFamily="-127" charset="-128"/>
              </a:defRPr>
            </a:lvl6pPr>
            <a:lvl7pPr marL="2971800" indent="-228600" eaLnBrk="0" fontAlgn="base" hangingPunct="0">
              <a:spcBef>
                <a:spcPct val="0"/>
              </a:spcBef>
              <a:spcAft>
                <a:spcPct val="0"/>
              </a:spcAft>
              <a:defRPr>
                <a:solidFill>
                  <a:schemeClr val="tx1"/>
                </a:solidFill>
                <a:latin typeface="Arial" pitchFamily="34" charset="0"/>
                <a:ea typeface="ヒラギノ角ゴ Pro W3" pitchFamily="-127" charset="-128"/>
              </a:defRPr>
            </a:lvl7pPr>
            <a:lvl8pPr marL="3429000" indent="-228600" eaLnBrk="0" fontAlgn="base" hangingPunct="0">
              <a:spcBef>
                <a:spcPct val="0"/>
              </a:spcBef>
              <a:spcAft>
                <a:spcPct val="0"/>
              </a:spcAft>
              <a:defRPr>
                <a:solidFill>
                  <a:schemeClr val="tx1"/>
                </a:solidFill>
                <a:latin typeface="Arial" pitchFamily="34" charset="0"/>
                <a:ea typeface="ヒラギノ角ゴ Pro W3" pitchFamily="-127" charset="-128"/>
              </a:defRPr>
            </a:lvl8pPr>
            <a:lvl9pPr marL="3886200" indent="-228600" eaLnBrk="0" fontAlgn="base" hangingPunct="0">
              <a:spcBef>
                <a:spcPct val="0"/>
              </a:spcBef>
              <a:spcAft>
                <a:spcPct val="0"/>
              </a:spcAft>
              <a:defRPr>
                <a:solidFill>
                  <a:schemeClr val="tx1"/>
                </a:solidFill>
                <a:latin typeface="Arial" pitchFamily="34" charset="0"/>
                <a:ea typeface="ヒラギノ角ゴ Pro W3" pitchFamily="-127" charset="-128"/>
              </a:defRPr>
            </a:lvl9pPr>
          </a:lstStyle>
          <a:p>
            <a:fld id="{8917E050-08BF-4A3D-83F4-D3BFCA0B714C}" type="slidenum">
              <a:rPr lang="en-AU" altLang="en-US">
                <a:solidFill>
                  <a:prstClr val="black"/>
                </a:solidFill>
              </a:rPr>
              <a:pPr/>
              <a:t>9</a:t>
            </a:fld>
            <a:endParaRPr lang="en-AU"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008000" y="2592000"/>
            <a:ext cx="7560000" cy="2016000"/>
          </a:xfrm>
        </p:spPr>
        <p:txBody>
          <a:bodyPr anchor="ctr" anchorCtr="0">
            <a:noAutofit/>
          </a:bodyPr>
          <a:lstStyle>
            <a:lvl1pPr algn="l">
              <a:lnSpc>
                <a:spcPts val="7000"/>
              </a:lnSpc>
              <a:defRPr sz="64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008000" y="4680000"/>
            <a:ext cx="7560000" cy="720000"/>
          </a:xfrm>
        </p:spPr>
        <p:txBody>
          <a:bodyPr>
            <a:noAutofit/>
          </a:bodyPr>
          <a:lstStyle>
            <a:lvl1pPr marL="0" indent="0" algn="l">
              <a:lnSpc>
                <a:spcPts val="3800"/>
              </a:lnSpc>
              <a:buNone/>
              <a:defRPr sz="3400" b="1">
                <a:solidFill>
                  <a:srgbClr val="93B8D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0" y="5995772"/>
            <a:ext cx="1008000" cy="311045"/>
          </a:xfrm>
        </p:spPr>
        <p:txBody>
          <a:bodyPr anchor="t" anchorCtr="0"/>
          <a:lstStyle>
            <a:lvl1pPr>
              <a:lnSpc>
                <a:spcPts val="1400"/>
              </a:lnSpc>
              <a:defRPr sz="1000" b="0">
                <a:solidFill>
                  <a:schemeClr val="bg1"/>
                </a:solidFill>
              </a:defRPr>
            </a:lvl1pPr>
          </a:lstStyle>
          <a:p>
            <a:fld id="{31482B4E-E24E-46B6-A03C-5745F39D8EF1}" type="datetimeFigureOut">
              <a:rPr lang="en-AU" smtClean="0"/>
              <a:pPr/>
              <a:t>16/10/2017</a:t>
            </a:fld>
            <a:endParaRPr lang="en-AU" dirty="0"/>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14A77E5-93D7-49BF-9E9A-8E3B2A93FAB4}" type="slidenum">
              <a:rPr lang="en-AU" smtClean="0"/>
              <a:t>‹#›</a:t>
            </a:fld>
            <a:endParaRPr lang="en-AU" dirty="0"/>
          </a:p>
        </p:txBody>
      </p:sp>
    </p:spTree>
    <p:extLst>
      <p:ext uri="{BB962C8B-B14F-4D97-AF65-F5344CB8AC3E}">
        <p14:creationId xmlns:p14="http://schemas.microsoft.com/office/powerpoint/2010/main" val="2773287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50825" y="1268413"/>
            <a:ext cx="8642350" cy="3960787"/>
          </a:xfrm>
        </p:spPr>
        <p:txBody>
          <a:bodyPr rtlCol="0">
            <a:normAutofit/>
          </a:bodyPr>
          <a:lstStyle>
            <a:lvl1pPr marL="0" indent="0">
              <a:buNone/>
              <a:defRPr lang="en-AU" dirty="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AU" noProof="0" dirty="0"/>
          </a:p>
        </p:txBody>
      </p:sp>
      <p:sp>
        <p:nvSpPr>
          <p:cNvPr id="4" name="Text Placeholder 3"/>
          <p:cNvSpPr>
            <a:spLocks noGrp="1"/>
          </p:cNvSpPr>
          <p:nvPr>
            <p:ph type="body" sz="half" idx="2"/>
          </p:nvPr>
        </p:nvSpPr>
        <p:spPr>
          <a:xfrm>
            <a:off x="251537" y="5301208"/>
            <a:ext cx="8641655" cy="43204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AU"/>
          </a:p>
        </p:txBody>
      </p:sp>
      <p:sp>
        <p:nvSpPr>
          <p:cNvPr id="5" name="Footer Placeholder 4"/>
          <p:cNvSpPr>
            <a:spLocks noGrp="1"/>
          </p:cNvSpPr>
          <p:nvPr>
            <p:ph type="ftr" sz="quarter" idx="10"/>
          </p:nvPr>
        </p:nvSpPr>
        <p:spPr/>
        <p:txBody>
          <a:bodyPr/>
          <a:lstStyle>
            <a:lvl1pPr>
              <a:defRPr/>
            </a:lvl1pPr>
          </a:lstStyle>
          <a:p>
            <a:pPr>
              <a:defRPr/>
            </a:pPr>
            <a:endParaRPr lang="en-AU">
              <a:solidFill>
                <a:prstClr val="white"/>
              </a:solidFill>
            </a:endParaRPr>
          </a:p>
        </p:txBody>
      </p:sp>
      <p:sp>
        <p:nvSpPr>
          <p:cNvPr id="6" name="Slide Number Placeholder 5"/>
          <p:cNvSpPr>
            <a:spLocks noGrp="1"/>
          </p:cNvSpPr>
          <p:nvPr>
            <p:ph type="sldNum" sz="quarter" idx="11"/>
          </p:nvPr>
        </p:nvSpPr>
        <p:spPr/>
        <p:txBody>
          <a:bodyPr/>
          <a:lstStyle>
            <a:lvl1pPr>
              <a:defRPr/>
            </a:lvl1pPr>
          </a:lstStyle>
          <a:p>
            <a:fld id="{E48A1ED5-353C-45D7-9C42-B271AF1282D7}"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2360729680"/>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Click to edit Master title style</a:t>
            </a:r>
            <a:endParaRPr lang="en-AU"/>
          </a:p>
        </p:txBody>
      </p:sp>
      <p:sp>
        <p:nvSpPr>
          <p:cNvPr id="4" name="Footer Placeholder 4"/>
          <p:cNvSpPr>
            <a:spLocks noGrp="1"/>
          </p:cNvSpPr>
          <p:nvPr>
            <p:ph type="ftr" sz="quarter" idx="10"/>
          </p:nvPr>
        </p:nvSpPr>
        <p:spPr/>
        <p:txBody>
          <a:bodyPr/>
          <a:lstStyle>
            <a:lvl1pPr>
              <a:defRPr/>
            </a:lvl1pPr>
          </a:lstStyle>
          <a:p>
            <a:pPr>
              <a:defRPr/>
            </a:pPr>
            <a:endParaRPr lang="en-AU">
              <a:solidFill>
                <a:prstClr val="white"/>
              </a:solidFill>
            </a:endParaRPr>
          </a:p>
        </p:txBody>
      </p:sp>
      <p:sp>
        <p:nvSpPr>
          <p:cNvPr id="5" name="Slide Number Placeholder 5"/>
          <p:cNvSpPr>
            <a:spLocks noGrp="1"/>
          </p:cNvSpPr>
          <p:nvPr>
            <p:ph type="sldNum" sz="quarter" idx="11"/>
          </p:nvPr>
        </p:nvSpPr>
        <p:spPr/>
        <p:txBody>
          <a:bodyPr/>
          <a:lstStyle>
            <a:lvl1pPr>
              <a:defRPr/>
            </a:lvl1pPr>
          </a:lstStyle>
          <a:p>
            <a:fld id="{B4CAAEF5-86BF-40A6-B166-F7C66485A919}"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2123566951"/>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1600"/>
            <a:ext cx="9144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0825" y="4149080"/>
            <a:ext cx="8642350" cy="864096"/>
          </a:xfrm>
        </p:spPr>
        <p:txBody>
          <a:bodyPr>
            <a:noAutofit/>
          </a:bodyPr>
          <a:lstStyle>
            <a:lvl1pPr>
              <a:lnSpc>
                <a:spcPct val="80000"/>
              </a:lnSpc>
              <a:defRPr sz="4000">
                <a:solidFill>
                  <a:schemeClr val="bg1"/>
                </a:solidFill>
              </a:defRPr>
            </a:lvl1pPr>
          </a:lstStyle>
          <a:p>
            <a:r>
              <a:rPr lang="en-US" smtClean="0"/>
              <a:t>Click to edit Master title style</a:t>
            </a:r>
            <a:endParaRPr lang="en-AU" dirty="0"/>
          </a:p>
        </p:txBody>
      </p:sp>
      <p:sp>
        <p:nvSpPr>
          <p:cNvPr id="7" name="Text Placeholder 6"/>
          <p:cNvSpPr>
            <a:spLocks noGrp="1"/>
          </p:cNvSpPr>
          <p:nvPr>
            <p:ph type="body" sz="quarter" idx="10"/>
          </p:nvPr>
        </p:nvSpPr>
        <p:spPr>
          <a:xfrm>
            <a:off x="250843" y="5013177"/>
            <a:ext cx="8641655" cy="720875"/>
          </a:xfrm>
        </p:spPr>
        <p:txBody>
          <a:bodyPr>
            <a:normAutofit/>
          </a:bodyPr>
          <a:lstStyle>
            <a:lvl1pPr marL="0" indent="0">
              <a:buNone/>
              <a:defRPr sz="2800">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3318459478"/>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825" y="1268416"/>
            <a:ext cx="8642350" cy="4465639"/>
          </a:xfrm>
        </p:spPr>
        <p:txBody>
          <a:bodyPr/>
          <a:lstStyle>
            <a:lvl1pPr>
              <a:spcBef>
                <a:spcPts val="600"/>
              </a:spcBef>
              <a:spcAft>
                <a:spcPts val="600"/>
              </a:spcAft>
              <a:defRPr lang="en-US" dirty="0" smtClean="0"/>
            </a:lvl1pPr>
            <a:lvl2pPr>
              <a:spcBef>
                <a:spcPts val="0"/>
              </a:spcBef>
              <a:spcAft>
                <a:spcPts val="300"/>
              </a:spcAft>
              <a:defRPr lang="en-US" dirty="0" smtClean="0"/>
            </a:lvl2pPr>
            <a:lvl3pPr>
              <a:spcBef>
                <a:spcPts val="0"/>
              </a:spcBef>
              <a:spcAft>
                <a:spcPts val="300"/>
              </a:spcAft>
              <a:defRPr lang="en-US" dirty="0" smtClean="0"/>
            </a:lvl3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Title 3"/>
          <p:cNvSpPr>
            <a:spLocks noGrp="1"/>
          </p:cNvSpPr>
          <p:nvPr>
            <p:ph type="title"/>
          </p:nvPr>
        </p:nvSpPr>
        <p:spPr/>
        <p:txBody>
          <a:bodyPr/>
          <a:lstStyle/>
          <a:p>
            <a:r>
              <a:rPr lang="en-US" smtClean="0"/>
              <a:t>Click to edit Master title style</a:t>
            </a:r>
            <a:endParaRPr lang="en-AU"/>
          </a:p>
        </p:txBody>
      </p:sp>
      <p:sp>
        <p:nvSpPr>
          <p:cNvPr id="5" name="Footer Placeholder 4"/>
          <p:cNvSpPr>
            <a:spLocks noGrp="1"/>
          </p:cNvSpPr>
          <p:nvPr>
            <p:ph type="ftr" sz="quarter" idx="10"/>
          </p:nvPr>
        </p:nvSpPr>
        <p:spPr/>
        <p:txBody>
          <a:bodyPr/>
          <a:lstStyle>
            <a:lvl1pPr>
              <a:defRPr/>
            </a:lvl1pPr>
          </a:lstStyle>
          <a:p>
            <a:pPr>
              <a:defRPr/>
            </a:pPr>
            <a:endParaRPr lang="en-AU">
              <a:solidFill>
                <a:prstClr val="white"/>
              </a:solidFill>
            </a:endParaRPr>
          </a:p>
        </p:txBody>
      </p:sp>
      <p:sp>
        <p:nvSpPr>
          <p:cNvPr id="6" name="Slide Number Placeholder 5"/>
          <p:cNvSpPr>
            <a:spLocks noGrp="1"/>
          </p:cNvSpPr>
          <p:nvPr>
            <p:ph type="sldNum" sz="quarter" idx="11"/>
          </p:nvPr>
        </p:nvSpPr>
        <p:spPr/>
        <p:txBody>
          <a:bodyPr/>
          <a:lstStyle>
            <a:lvl1pPr>
              <a:defRPr/>
            </a:lvl1pPr>
          </a:lstStyle>
          <a:p>
            <a:fld id="{D9015E0B-5303-479E-A094-84ECCA875011}"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1352354298"/>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0824" y="1268416"/>
            <a:ext cx="4248000" cy="4465639"/>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 name="Content Placeholder 3"/>
          <p:cNvSpPr>
            <a:spLocks noGrp="1"/>
          </p:cNvSpPr>
          <p:nvPr>
            <p:ph sz="half" idx="2"/>
          </p:nvPr>
        </p:nvSpPr>
        <p:spPr>
          <a:xfrm>
            <a:off x="4644008" y="1268416"/>
            <a:ext cx="4248000" cy="4465639"/>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5" name="Title 4"/>
          <p:cNvSpPr>
            <a:spLocks noGrp="1"/>
          </p:cNvSpPr>
          <p:nvPr>
            <p:ph type="title"/>
          </p:nvPr>
        </p:nvSpPr>
        <p:spPr/>
        <p:txBody>
          <a:bodyPr/>
          <a:lstStyle/>
          <a:p>
            <a:r>
              <a:rPr lang="en-US" smtClean="0"/>
              <a:t>Click to edit Master title style</a:t>
            </a:r>
            <a:endParaRPr lang="en-AU"/>
          </a:p>
        </p:txBody>
      </p:sp>
      <p:sp>
        <p:nvSpPr>
          <p:cNvPr id="6" name="Footer Placeholder 4"/>
          <p:cNvSpPr>
            <a:spLocks noGrp="1"/>
          </p:cNvSpPr>
          <p:nvPr>
            <p:ph type="ftr" sz="quarter" idx="10"/>
          </p:nvPr>
        </p:nvSpPr>
        <p:spPr/>
        <p:txBody>
          <a:bodyPr/>
          <a:lstStyle>
            <a:lvl1pPr>
              <a:defRPr/>
            </a:lvl1pPr>
          </a:lstStyle>
          <a:p>
            <a:pPr>
              <a:defRPr/>
            </a:pPr>
            <a:endParaRPr lang="en-AU">
              <a:solidFill>
                <a:prstClr val="white"/>
              </a:solidFill>
            </a:endParaRPr>
          </a:p>
        </p:txBody>
      </p:sp>
      <p:sp>
        <p:nvSpPr>
          <p:cNvPr id="7" name="Slide Number Placeholder 5"/>
          <p:cNvSpPr>
            <a:spLocks noGrp="1"/>
          </p:cNvSpPr>
          <p:nvPr>
            <p:ph type="sldNum" sz="quarter" idx="11"/>
          </p:nvPr>
        </p:nvSpPr>
        <p:spPr/>
        <p:txBody>
          <a:bodyPr/>
          <a:lstStyle>
            <a:lvl1pPr>
              <a:defRPr/>
            </a:lvl1pPr>
          </a:lstStyle>
          <a:p>
            <a:fld id="{0A7A34B2-A229-4B52-9A04-14011752EB9D}"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2762367488"/>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ne Third Two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528480" y="1269977"/>
            <a:ext cx="5364000" cy="4464087"/>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7" name="Content Placeholder 2"/>
          <p:cNvSpPr>
            <a:spLocks noGrp="1"/>
          </p:cNvSpPr>
          <p:nvPr>
            <p:ph idx="10"/>
          </p:nvPr>
        </p:nvSpPr>
        <p:spPr>
          <a:xfrm>
            <a:off x="250840" y="1268424"/>
            <a:ext cx="3097039" cy="4464087"/>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2" name="Title 1"/>
          <p:cNvSpPr>
            <a:spLocks noGrp="1"/>
          </p:cNvSpPr>
          <p:nvPr>
            <p:ph type="title"/>
          </p:nvPr>
        </p:nvSpPr>
        <p:spPr/>
        <p:txBody>
          <a:bodyPr/>
          <a:lstStyle/>
          <a:p>
            <a:r>
              <a:rPr lang="en-US" smtClean="0"/>
              <a:t>Click to edit Master title style</a:t>
            </a:r>
            <a:endParaRPr lang="en-AU"/>
          </a:p>
        </p:txBody>
      </p:sp>
      <p:sp>
        <p:nvSpPr>
          <p:cNvPr id="5" name="Footer Placeholder 4"/>
          <p:cNvSpPr>
            <a:spLocks noGrp="1"/>
          </p:cNvSpPr>
          <p:nvPr>
            <p:ph type="ftr" sz="quarter" idx="11"/>
          </p:nvPr>
        </p:nvSpPr>
        <p:spPr/>
        <p:txBody>
          <a:bodyPr/>
          <a:lstStyle>
            <a:lvl1pPr>
              <a:defRPr/>
            </a:lvl1pPr>
          </a:lstStyle>
          <a:p>
            <a:pPr>
              <a:defRPr/>
            </a:pPr>
            <a:endParaRPr lang="en-AU">
              <a:solidFill>
                <a:prstClr val="white"/>
              </a:solidFill>
            </a:endParaRPr>
          </a:p>
        </p:txBody>
      </p:sp>
      <p:sp>
        <p:nvSpPr>
          <p:cNvPr id="6" name="Slide Number Placeholder 5"/>
          <p:cNvSpPr>
            <a:spLocks noGrp="1"/>
          </p:cNvSpPr>
          <p:nvPr>
            <p:ph type="sldNum" sz="quarter" idx="12"/>
          </p:nvPr>
        </p:nvSpPr>
        <p:spPr/>
        <p:txBody>
          <a:bodyPr/>
          <a:lstStyle>
            <a:lvl1pPr>
              <a:defRPr/>
            </a:lvl1pPr>
          </a:lstStyle>
          <a:p>
            <a:fld id="{64CCD679-1E96-480C-A4B5-86EB3201D792}"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2798507613"/>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Third One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824" y="1268416"/>
            <a:ext cx="5364000" cy="4465639"/>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7" name="Content Placeholder 2"/>
          <p:cNvSpPr>
            <a:spLocks noGrp="1"/>
          </p:cNvSpPr>
          <p:nvPr>
            <p:ph idx="10"/>
          </p:nvPr>
        </p:nvSpPr>
        <p:spPr>
          <a:xfrm>
            <a:off x="5796144" y="1268416"/>
            <a:ext cx="3097039" cy="4465639"/>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2" name="Title 1"/>
          <p:cNvSpPr>
            <a:spLocks noGrp="1"/>
          </p:cNvSpPr>
          <p:nvPr>
            <p:ph type="title"/>
          </p:nvPr>
        </p:nvSpPr>
        <p:spPr/>
        <p:txBody>
          <a:bodyPr/>
          <a:lstStyle/>
          <a:p>
            <a:r>
              <a:rPr lang="en-US" smtClean="0"/>
              <a:t>Click to edit Master title style</a:t>
            </a:r>
            <a:endParaRPr lang="en-AU"/>
          </a:p>
        </p:txBody>
      </p:sp>
      <p:sp>
        <p:nvSpPr>
          <p:cNvPr id="5" name="Footer Placeholder 4"/>
          <p:cNvSpPr>
            <a:spLocks noGrp="1"/>
          </p:cNvSpPr>
          <p:nvPr>
            <p:ph type="ftr" sz="quarter" idx="11"/>
          </p:nvPr>
        </p:nvSpPr>
        <p:spPr/>
        <p:txBody>
          <a:bodyPr/>
          <a:lstStyle>
            <a:lvl1pPr>
              <a:defRPr/>
            </a:lvl1pPr>
          </a:lstStyle>
          <a:p>
            <a:pPr>
              <a:defRPr/>
            </a:pPr>
            <a:endParaRPr lang="en-AU">
              <a:solidFill>
                <a:prstClr val="white"/>
              </a:solidFill>
            </a:endParaRPr>
          </a:p>
        </p:txBody>
      </p:sp>
      <p:sp>
        <p:nvSpPr>
          <p:cNvPr id="6" name="Slide Number Placeholder 5"/>
          <p:cNvSpPr>
            <a:spLocks noGrp="1"/>
          </p:cNvSpPr>
          <p:nvPr>
            <p:ph type="sldNum" sz="quarter" idx="12"/>
          </p:nvPr>
        </p:nvSpPr>
        <p:spPr/>
        <p:txBody>
          <a:bodyPr/>
          <a:lstStyle>
            <a:lvl1pPr>
              <a:defRPr/>
            </a:lvl1pPr>
          </a:lstStyle>
          <a:p>
            <a:fld id="{AF12383C-52A6-4357-82D8-82C42A0D14C6}"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2622065547"/>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50825" y="1268413"/>
            <a:ext cx="8642350" cy="3960787"/>
          </a:xfrm>
        </p:spPr>
        <p:txBody>
          <a:bodyPr rtlCol="0">
            <a:normAutofit/>
          </a:bodyPr>
          <a:lstStyle>
            <a:lvl1pPr marL="0" indent="0">
              <a:buNone/>
              <a:defRPr lang="en-AU" dirty="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AU" noProof="0" dirty="0"/>
          </a:p>
        </p:txBody>
      </p:sp>
      <p:sp>
        <p:nvSpPr>
          <p:cNvPr id="4" name="Text Placeholder 3"/>
          <p:cNvSpPr>
            <a:spLocks noGrp="1"/>
          </p:cNvSpPr>
          <p:nvPr>
            <p:ph type="body" sz="half" idx="2"/>
          </p:nvPr>
        </p:nvSpPr>
        <p:spPr>
          <a:xfrm>
            <a:off x="251537" y="5301208"/>
            <a:ext cx="8641655" cy="43204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AU"/>
          </a:p>
        </p:txBody>
      </p:sp>
      <p:sp>
        <p:nvSpPr>
          <p:cNvPr id="5" name="Footer Placeholder 4"/>
          <p:cNvSpPr>
            <a:spLocks noGrp="1"/>
          </p:cNvSpPr>
          <p:nvPr>
            <p:ph type="ftr" sz="quarter" idx="10"/>
          </p:nvPr>
        </p:nvSpPr>
        <p:spPr/>
        <p:txBody>
          <a:bodyPr/>
          <a:lstStyle>
            <a:lvl1pPr>
              <a:defRPr/>
            </a:lvl1pPr>
          </a:lstStyle>
          <a:p>
            <a:pPr>
              <a:defRPr/>
            </a:pPr>
            <a:endParaRPr lang="en-AU">
              <a:solidFill>
                <a:prstClr val="white"/>
              </a:solidFill>
            </a:endParaRPr>
          </a:p>
        </p:txBody>
      </p:sp>
      <p:sp>
        <p:nvSpPr>
          <p:cNvPr id="6" name="Slide Number Placeholder 5"/>
          <p:cNvSpPr>
            <a:spLocks noGrp="1"/>
          </p:cNvSpPr>
          <p:nvPr>
            <p:ph type="sldNum" sz="quarter" idx="11"/>
          </p:nvPr>
        </p:nvSpPr>
        <p:spPr/>
        <p:txBody>
          <a:bodyPr/>
          <a:lstStyle>
            <a:lvl1pPr>
              <a:defRPr/>
            </a:lvl1pPr>
          </a:lstStyle>
          <a:p>
            <a:fld id="{E48A1ED5-353C-45D7-9C42-B271AF1282D7}"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2352654456"/>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Click to edit Master title style</a:t>
            </a:r>
            <a:endParaRPr lang="en-AU"/>
          </a:p>
        </p:txBody>
      </p:sp>
      <p:sp>
        <p:nvSpPr>
          <p:cNvPr id="4" name="Footer Placeholder 4"/>
          <p:cNvSpPr>
            <a:spLocks noGrp="1"/>
          </p:cNvSpPr>
          <p:nvPr>
            <p:ph type="ftr" sz="quarter" idx="10"/>
          </p:nvPr>
        </p:nvSpPr>
        <p:spPr/>
        <p:txBody>
          <a:bodyPr/>
          <a:lstStyle>
            <a:lvl1pPr>
              <a:defRPr/>
            </a:lvl1pPr>
          </a:lstStyle>
          <a:p>
            <a:pPr>
              <a:defRPr/>
            </a:pPr>
            <a:endParaRPr lang="en-AU">
              <a:solidFill>
                <a:prstClr val="white"/>
              </a:solidFill>
            </a:endParaRPr>
          </a:p>
        </p:txBody>
      </p:sp>
      <p:sp>
        <p:nvSpPr>
          <p:cNvPr id="5" name="Slide Number Placeholder 5"/>
          <p:cNvSpPr>
            <a:spLocks noGrp="1"/>
          </p:cNvSpPr>
          <p:nvPr>
            <p:ph type="sldNum" sz="quarter" idx="11"/>
          </p:nvPr>
        </p:nvSpPr>
        <p:spPr/>
        <p:txBody>
          <a:bodyPr/>
          <a:lstStyle>
            <a:lvl1pPr>
              <a:defRPr/>
            </a:lvl1pPr>
          </a:lstStyle>
          <a:p>
            <a:fld id="{B4CAAEF5-86BF-40A6-B166-F7C66485A919}"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1240610563"/>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1600"/>
            <a:ext cx="9144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0825" y="4149080"/>
            <a:ext cx="8642350" cy="864096"/>
          </a:xfrm>
        </p:spPr>
        <p:txBody>
          <a:bodyPr>
            <a:noAutofit/>
          </a:bodyPr>
          <a:lstStyle>
            <a:lvl1pPr>
              <a:lnSpc>
                <a:spcPct val="80000"/>
              </a:lnSpc>
              <a:defRPr sz="4000">
                <a:solidFill>
                  <a:schemeClr val="bg1"/>
                </a:solidFill>
              </a:defRPr>
            </a:lvl1pPr>
          </a:lstStyle>
          <a:p>
            <a:r>
              <a:rPr lang="en-US" smtClean="0"/>
              <a:t>Click to edit Master title style</a:t>
            </a:r>
            <a:endParaRPr lang="en-AU" dirty="0"/>
          </a:p>
        </p:txBody>
      </p:sp>
      <p:sp>
        <p:nvSpPr>
          <p:cNvPr id="7" name="Text Placeholder 6"/>
          <p:cNvSpPr>
            <a:spLocks noGrp="1"/>
          </p:cNvSpPr>
          <p:nvPr>
            <p:ph type="body" sz="quarter" idx="10"/>
          </p:nvPr>
        </p:nvSpPr>
        <p:spPr>
          <a:xfrm>
            <a:off x="250843" y="5013177"/>
            <a:ext cx="8641655" cy="720875"/>
          </a:xfrm>
        </p:spPr>
        <p:txBody>
          <a:bodyPr>
            <a:normAutofit/>
          </a:bodyPr>
          <a:lstStyle>
            <a:lvl1pPr marL="0" indent="0">
              <a:buNone/>
              <a:defRPr sz="2800">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2370326218"/>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8000" y="208547"/>
            <a:ext cx="7128000" cy="1700464"/>
          </a:xfrm>
        </p:spPr>
        <p:txBody>
          <a:bodyPr anchor="b" anchorCtr="0"/>
          <a:lstStyle>
            <a:lvl1pPr>
              <a:lnSpc>
                <a:spcPts val="6000"/>
              </a:lnSpc>
              <a:defRPr sz="5000"/>
            </a:lvl1pPr>
          </a:lstStyle>
          <a:p>
            <a:r>
              <a:rPr lang="en-US" dirty="0" smtClean="0"/>
              <a:t>Click to edit Master title style</a:t>
            </a:r>
            <a:endParaRPr lang="en-AU" dirty="0"/>
          </a:p>
        </p:txBody>
      </p:sp>
      <p:sp>
        <p:nvSpPr>
          <p:cNvPr id="3" name="Text Placeholder 2"/>
          <p:cNvSpPr>
            <a:spLocks noGrp="1"/>
          </p:cNvSpPr>
          <p:nvPr>
            <p:ph type="body" idx="1"/>
          </p:nvPr>
        </p:nvSpPr>
        <p:spPr>
          <a:xfrm>
            <a:off x="1008000" y="2304001"/>
            <a:ext cx="7128000" cy="1500187"/>
          </a:xfrm>
        </p:spPr>
        <p:txBody>
          <a:bodyPr/>
          <a:lstStyle>
            <a:lvl1pPr marL="0" indent="0">
              <a:lnSpc>
                <a:spcPts val="3800"/>
              </a:lnSpc>
              <a:buNone/>
              <a:defRPr sz="3400" b="1">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a:xfrm>
            <a:off x="0" y="5979728"/>
            <a:ext cx="1008000" cy="311045"/>
          </a:xfrm>
        </p:spPr>
        <p:txBody>
          <a:bodyPr/>
          <a:lstStyle/>
          <a:p>
            <a:fld id="{8200A930-E9D4-40FF-AAF1-5006FE86A72A}" type="datetimeFigureOut">
              <a:rPr lang="en-AU" smtClean="0"/>
              <a:t>16/10/2017</a:t>
            </a:fld>
            <a:endParaRPr lang="en-AU" dirty="0"/>
          </a:p>
        </p:txBody>
      </p:sp>
      <p:sp>
        <p:nvSpPr>
          <p:cNvPr id="5" name="Footer Placeholder 4"/>
          <p:cNvSpPr>
            <a:spLocks noGrp="1"/>
          </p:cNvSpPr>
          <p:nvPr>
            <p:ph type="ftr" sz="quarter" idx="11"/>
          </p:nvPr>
        </p:nvSpPr>
        <p:spPr>
          <a:xfrm>
            <a:off x="1008001" y="5979728"/>
            <a:ext cx="4831326" cy="311045"/>
          </a:xfrm>
        </p:spPr>
        <p:txBody>
          <a:bodyPr/>
          <a:lstStyle/>
          <a:p>
            <a:endParaRPr lang="en-AU" dirty="0"/>
          </a:p>
        </p:txBody>
      </p:sp>
      <p:sp>
        <p:nvSpPr>
          <p:cNvPr id="6" name="Slide Number Placeholder 5"/>
          <p:cNvSpPr>
            <a:spLocks noGrp="1"/>
          </p:cNvSpPr>
          <p:nvPr>
            <p:ph type="sldNum" sz="quarter" idx="12"/>
          </p:nvPr>
        </p:nvSpPr>
        <p:spPr>
          <a:xfrm>
            <a:off x="8502334" y="5979728"/>
            <a:ext cx="641683" cy="311045"/>
          </a:xfrm>
        </p:spPr>
        <p:txBody>
          <a:bodyPr/>
          <a:lstStyle>
            <a:lvl1pPr algn="l">
              <a:defRPr/>
            </a:lvl1pPr>
          </a:lstStyle>
          <a:p>
            <a:fld id="{0013C598-C5DF-4DCD-83D1-068DC01C8172}" type="slidenum">
              <a:rPr lang="en-AU" smtClean="0"/>
              <a:pPr/>
              <a:t>‹#›</a:t>
            </a:fld>
            <a:endParaRPr lang="en-AU" dirty="0"/>
          </a:p>
        </p:txBody>
      </p:sp>
    </p:spTree>
    <p:extLst>
      <p:ext uri="{BB962C8B-B14F-4D97-AF65-F5344CB8AC3E}">
        <p14:creationId xmlns:p14="http://schemas.microsoft.com/office/powerpoint/2010/main" val="41054015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825" y="1268416"/>
            <a:ext cx="8642350" cy="4465639"/>
          </a:xfrm>
        </p:spPr>
        <p:txBody>
          <a:bodyPr/>
          <a:lstStyle>
            <a:lvl1pPr>
              <a:spcBef>
                <a:spcPts val="600"/>
              </a:spcBef>
              <a:spcAft>
                <a:spcPts val="600"/>
              </a:spcAft>
              <a:defRPr lang="en-US" dirty="0" smtClean="0"/>
            </a:lvl1pPr>
            <a:lvl2pPr>
              <a:spcBef>
                <a:spcPts val="0"/>
              </a:spcBef>
              <a:spcAft>
                <a:spcPts val="300"/>
              </a:spcAft>
              <a:defRPr lang="en-US" dirty="0" smtClean="0"/>
            </a:lvl2pPr>
            <a:lvl3pPr>
              <a:spcBef>
                <a:spcPts val="0"/>
              </a:spcBef>
              <a:spcAft>
                <a:spcPts val="300"/>
              </a:spcAft>
              <a:defRPr lang="en-US" dirty="0" smtClean="0"/>
            </a:lvl3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Title 3"/>
          <p:cNvSpPr>
            <a:spLocks noGrp="1"/>
          </p:cNvSpPr>
          <p:nvPr>
            <p:ph type="title"/>
          </p:nvPr>
        </p:nvSpPr>
        <p:spPr/>
        <p:txBody>
          <a:bodyPr/>
          <a:lstStyle/>
          <a:p>
            <a:r>
              <a:rPr lang="en-US" smtClean="0"/>
              <a:t>Click to edit Master title style</a:t>
            </a:r>
            <a:endParaRPr lang="en-AU"/>
          </a:p>
        </p:txBody>
      </p:sp>
      <p:sp>
        <p:nvSpPr>
          <p:cNvPr id="5" name="Footer Placeholder 4"/>
          <p:cNvSpPr>
            <a:spLocks noGrp="1"/>
          </p:cNvSpPr>
          <p:nvPr>
            <p:ph type="ftr" sz="quarter" idx="10"/>
          </p:nvPr>
        </p:nvSpPr>
        <p:spPr/>
        <p:txBody>
          <a:bodyPr/>
          <a:lstStyle>
            <a:lvl1pPr>
              <a:defRPr/>
            </a:lvl1pPr>
          </a:lstStyle>
          <a:p>
            <a:pPr>
              <a:defRPr/>
            </a:pPr>
            <a:endParaRPr lang="en-AU">
              <a:solidFill>
                <a:prstClr val="white"/>
              </a:solidFill>
            </a:endParaRPr>
          </a:p>
        </p:txBody>
      </p:sp>
      <p:sp>
        <p:nvSpPr>
          <p:cNvPr id="6" name="Slide Number Placeholder 5"/>
          <p:cNvSpPr>
            <a:spLocks noGrp="1"/>
          </p:cNvSpPr>
          <p:nvPr>
            <p:ph type="sldNum" sz="quarter" idx="11"/>
          </p:nvPr>
        </p:nvSpPr>
        <p:spPr/>
        <p:txBody>
          <a:bodyPr/>
          <a:lstStyle>
            <a:lvl1pPr>
              <a:defRPr/>
            </a:lvl1pPr>
          </a:lstStyle>
          <a:p>
            <a:fld id="{D9015E0B-5303-479E-A094-84ECCA875011}"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1815872048"/>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0824" y="1268416"/>
            <a:ext cx="4248000" cy="4465639"/>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 name="Content Placeholder 3"/>
          <p:cNvSpPr>
            <a:spLocks noGrp="1"/>
          </p:cNvSpPr>
          <p:nvPr>
            <p:ph sz="half" idx="2"/>
          </p:nvPr>
        </p:nvSpPr>
        <p:spPr>
          <a:xfrm>
            <a:off x="4644008" y="1268416"/>
            <a:ext cx="4248000" cy="4465639"/>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5" name="Title 4"/>
          <p:cNvSpPr>
            <a:spLocks noGrp="1"/>
          </p:cNvSpPr>
          <p:nvPr>
            <p:ph type="title"/>
          </p:nvPr>
        </p:nvSpPr>
        <p:spPr/>
        <p:txBody>
          <a:bodyPr/>
          <a:lstStyle/>
          <a:p>
            <a:r>
              <a:rPr lang="en-US" smtClean="0"/>
              <a:t>Click to edit Master title style</a:t>
            </a:r>
            <a:endParaRPr lang="en-AU"/>
          </a:p>
        </p:txBody>
      </p:sp>
      <p:sp>
        <p:nvSpPr>
          <p:cNvPr id="6" name="Footer Placeholder 4"/>
          <p:cNvSpPr>
            <a:spLocks noGrp="1"/>
          </p:cNvSpPr>
          <p:nvPr>
            <p:ph type="ftr" sz="quarter" idx="10"/>
          </p:nvPr>
        </p:nvSpPr>
        <p:spPr/>
        <p:txBody>
          <a:bodyPr/>
          <a:lstStyle>
            <a:lvl1pPr>
              <a:defRPr/>
            </a:lvl1pPr>
          </a:lstStyle>
          <a:p>
            <a:pPr>
              <a:defRPr/>
            </a:pPr>
            <a:endParaRPr lang="en-AU">
              <a:solidFill>
                <a:prstClr val="white"/>
              </a:solidFill>
            </a:endParaRPr>
          </a:p>
        </p:txBody>
      </p:sp>
      <p:sp>
        <p:nvSpPr>
          <p:cNvPr id="7" name="Slide Number Placeholder 5"/>
          <p:cNvSpPr>
            <a:spLocks noGrp="1"/>
          </p:cNvSpPr>
          <p:nvPr>
            <p:ph type="sldNum" sz="quarter" idx="11"/>
          </p:nvPr>
        </p:nvSpPr>
        <p:spPr/>
        <p:txBody>
          <a:bodyPr/>
          <a:lstStyle>
            <a:lvl1pPr>
              <a:defRPr/>
            </a:lvl1pPr>
          </a:lstStyle>
          <a:p>
            <a:fld id="{0A7A34B2-A229-4B52-9A04-14011752EB9D}"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670098764"/>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ne Third Two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528480" y="1269977"/>
            <a:ext cx="5364000" cy="4464087"/>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7" name="Content Placeholder 2"/>
          <p:cNvSpPr>
            <a:spLocks noGrp="1"/>
          </p:cNvSpPr>
          <p:nvPr>
            <p:ph idx="10"/>
          </p:nvPr>
        </p:nvSpPr>
        <p:spPr>
          <a:xfrm>
            <a:off x="250840" y="1268424"/>
            <a:ext cx="3097039" cy="4464087"/>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2" name="Title 1"/>
          <p:cNvSpPr>
            <a:spLocks noGrp="1"/>
          </p:cNvSpPr>
          <p:nvPr>
            <p:ph type="title"/>
          </p:nvPr>
        </p:nvSpPr>
        <p:spPr/>
        <p:txBody>
          <a:bodyPr/>
          <a:lstStyle/>
          <a:p>
            <a:r>
              <a:rPr lang="en-US" smtClean="0"/>
              <a:t>Click to edit Master title style</a:t>
            </a:r>
            <a:endParaRPr lang="en-AU"/>
          </a:p>
        </p:txBody>
      </p:sp>
      <p:sp>
        <p:nvSpPr>
          <p:cNvPr id="5" name="Footer Placeholder 4"/>
          <p:cNvSpPr>
            <a:spLocks noGrp="1"/>
          </p:cNvSpPr>
          <p:nvPr>
            <p:ph type="ftr" sz="quarter" idx="11"/>
          </p:nvPr>
        </p:nvSpPr>
        <p:spPr/>
        <p:txBody>
          <a:bodyPr/>
          <a:lstStyle>
            <a:lvl1pPr>
              <a:defRPr/>
            </a:lvl1pPr>
          </a:lstStyle>
          <a:p>
            <a:pPr>
              <a:defRPr/>
            </a:pPr>
            <a:endParaRPr lang="en-AU">
              <a:solidFill>
                <a:prstClr val="white"/>
              </a:solidFill>
            </a:endParaRPr>
          </a:p>
        </p:txBody>
      </p:sp>
      <p:sp>
        <p:nvSpPr>
          <p:cNvPr id="6" name="Slide Number Placeholder 5"/>
          <p:cNvSpPr>
            <a:spLocks noGrp="1"/>
          </p:cNvSpPr>
          <p:nvPr>
            <p:ph type="sldNum" sz="quarter" idx="12"/>
          </p:nvPr>
        </p:nvSpPr>
        <p:spPr/>
        <p:txBody>
          <a:bodyPr/>
          <a:lstStyle>
            <a:lvl1pPr>
              <a:defRPr/>
            </a:lvl1pPr>
          </a:lstStyle>
          <a:p>
            <a:fld id="{64CCD679-1E96-480C-A4B5-86EB3201D792}"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1035544565"/>
      </p:ext>
    </p:extLst>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Third One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824" y="1268416"/>
            <a:ext cx="5364000" cy="4465639"/>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7" name="Content Placeholder 2"/>
          <p:cNvSpPr>
            <a:spLocks noGrp="1"/>
          </p:cNvSpPr>
          <p:nvPr>
            <p:ph idx="10"/>
          </p:nvPr>
        </p:nvSpPr>
        <p:spPr>
          <a:xfrm>
            <a:off x="5796144" y="1268416"/>
            <a:ext cx="3097039" cy="4465639"/>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2" name="Title 1"/>
          <p:cNvSpPr>
            <a:spLocks noGrp="1"/>
          </p:cNvSpPr>
          <p:nvPr>
            <p:ph type="title"/>
          </p:nvPr>
        </p:nvSpPr>
        <p:spPr/>
        <p:txBody>
          <a:bodyPr/>
          <a:lstStyle/>
          <a:p>
            <a:r>
              <a:rPr lang="en-US" smtClean="0"/>
              <a:t>Click to edit Master title style</a:t>
            </a:r>
            <a:endParaRPr lang="en-AU"/>
          </a:p>
        </p:txBody>
      </p:sp>
      <p:sp>
        <p:nvSpPr>
          <p:cNvPr id="5" name="Footer Placeholder 4"/>
          <p:cNvSpPr>
            <a:spLocks noGrp="1"/>
          </p:cNvSpPr>
          <p:nvPr>
            <p:ph type="ftr" sz="quarter" idx="11"/>
          </p:nvPr>
        </p:nvSpPr>
        <p:spPr/>
        <p:txBody>
          <a:bodyPr/>
          <a:lstStyle>
            <a:lvl1pPr>
              <a:defRPr/>
            </a:lvl1pPr>
          </a:lstStyle>
          <a:p>
            <a:pPr>
              <a:defRPr/>
            </a:pPr>
            <a:endParaRPr lang="en-AU">
              <a:solidFill>
                <a:prstClr val="white"/>
              </a:solidFill>
            </a:endParaRPr>
          </a:p>
        </p:txBody>
      </p:sp>
      <p:sp>
        <p:nvSpPr>
          <p:cNvPr id="6" name="Slide Number Placeholder 5"/>
          <p:cNvSpPr>
            <a:spLocks noGrp="1"/>
          </p:cNvSpPr>
          <p:nvPr>
            <p:ph type="sldNum" sz="quarter" idx="12"/>
          </p:nvPr>
        </p:nvSpPr>
        <p:spPr/>
        <p:txBody>
          <a:bodyPr/>
          <a:lstStyle>
            <a:lvl1pPr>
              <a:defRPr/>
            </a:lvl1pPr>
          </a:lstStyle>
          <a:p>
            <a:fld id="{AF12383C-52A6-4357-82D8-82C42A0D14C6}"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1945681511"/>
      </p:ext>
    </p:extLst>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50825" y="1268413"/>
            <a:ext cx="8642350" cy="3960787"/>
          </a:xfrm>
        </p:spPr>
        <p:txBody>
          <a:bodyPr rtlCol="0">
            <a:normAutofit/>
          </a:bodyPr>
          <a:lstStyle>
            <a:lvl1pPr marL="0" indent="0">
              <a:buNone/>
              <a:defRPr lang="en-AU" dirty="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AU" noProof="0" dirty="0"/>
          </a:p>
        </p:txBody>
      </p:sp>
      <p:sp>
        <p:nvSpPr>
          <p:cNvPr id="4" name="Text Placeholder 3"/>
          <p:cNvSpPr>
            <a:spLocks noGrp="1"/>
          </p:cNvSpPr>
          <p:nvPr>
            <p:ph type="body" sz="half" idx="2"/>
          </p:nvPr>
        </p:nvSpPr>
        <p:spPr>
          <a:xfrm>
            <a:off x="251537" y="5301208"/>
            <a:ext cx="8641655" cy="43204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AU"/>
          </a:p>
        </p:txBody>
      </p:sp>
      <p:sp>
        <p:nvSpPr>
          <p:cNvPr id="5" name="Footer Placeholder 4"/>
          <p:cNvSpPr>
            <a:spLocks noGrp="1"/>
          </p:cNvSpPr>
          <p:nvPr>
            <p:ph type="ftr" sz="quarter" idx="10"/>
          </p:nvPr>
        </p:nvSpPr>
        <p:spPr/>
        <p:txBody>
          <a:bodyPr/>
          <a:lstStyle>
            <a:lvl1pPr>
              <a:defRPr/>
            </a:lvl1pPr>
          </a:lstStyle>
          <a:p>
            <a:pPr>
              <a:defRPr/>
            </a:pPr>
            <a:endParaRPr lang="en-AU">
              <a:solidFill>
                <a:prstClr val="white"/>
              </a:solidFill>
            </a:endParaRPr>
          </a:p>
        </p:txBody>
      </p:sp>
      <p:sp>
        <p:nvSpPr>
          <p:cNvPr id="6" name="Slide Number Placeholder 5"/>
          <p:cNvSpPr>
            <a:spLocks noGrp="1"/>
          </p:cNvSpPr>
          <p:nvPr>
            <p:ph type="sldNum" sz="quarter" idx="11"/>
          </p:nvPr>
        </p:nvSpPr>
        <p:spPr/>
        <p:txBody>
          <a:bodyPr/>
          <a:lstStyle>
            <a:lvl1pPr>
              <a:defRPr/>
            </a:lvl1pPr>
          </a:lstStyle>
          <a:p>
            <a:fld id="{E48A1ED5-353C-45D7-9C42-B271AF1282D7}"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1580071941"/>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Click to edit Master title style</a:t>
            </a:r>
            <a:endParaRPr lang="en-AU"/>
          </a:p>
        </p:txBody>
      </p:sp>
      <p:sp>
        <p:nvSpPr>
          <p:cNvPr id="4" name="Footer Placeholder 4"/>
          <p:cNvSpPr>
            <a:spLocks noGrp="1"/>
          </p:cNvSpPr>
          <p:nvPr>
            <p:ph type="ftr" sz="quarter" idx="10"/>
          </p:nvPr>
        </p:nvSpPr>
        <p:spPr/>
        <p:txBody>
          <a:bodyPr/>
          <a:lstStyle>
            <a:lvl1pPr>
              <a:defRPr/>
            </a:lvl1pPr>
          </a:lstStyle>
          <a:p>
            <a:pPr>
              <a:defRPr/>
            </a:pPr>
            <a:endParaRPr lang="en-AU">
              <a:solidFill>
                <a:prstClr val="white"/>
              </a:solidFill>
            </a:endParaRPr>
          </a:p>
        </p:txBody>
      </p:sp>
      <p:sp>
        <p:nvSpPr>
          <p:cNvPr id="5" name="Slide Number Placeholder 5"/>
          <p:cNvSpPr>
            <a:spLocks noGrp="1"/>
          </p:cNvSpPr>
          <p:nvPr>
            <p:ph type="sldNum" sz="quarter" idx="11"/>
          </p:nvPr>
        </p:nvSpPr>
        <p:spPr/>
        <p:txBody>
          <a:bodyPr/>
          <a:lstStyle>
            <a:lvl1pPr>
              <a:defRPr/>
            </a:lvl1pPr>
          </a:lstStyle>
          <a:p>
            <a:fld id="{B4CAAEF5-86BF-40A6-B166-F7C66485A919}"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2486799278"/>
      </p:ext>
    </p:extLst>
  </p:cSld>
  <p:clrMapOvr>
    <a:masterClrMapping/>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1600"/>
            <a:ext cx="9144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0825" y="4149080"/>
            <a:ext cx="8642350" cy="864096"/>
          </a:xfrm>
        </p:spPr>
        <p:txBody>
          <a:bodyPr>
            <a:noAutofit/>
          </a:bodyPr>
          <a:lstStyle>
            <a:lvl1pPr>
              <a:lnSpc>
                <a:spcPct val="80000"/>
              </a:lnSpc>
              <a:defRPr sz="4000">
                <a:solidFill>
                  <a:schemeClr val="bg1"/>
                </a:solidFill>
              </a:defRPr>
            </a:lvl1pPr>
          </a:lstStyle>
          <a:p>
            <a:r>
              <a:rPr lang="en-US" smtClean="0"/>
              <a:t>Click to edit Master title style</a:t>
            </a:r>
            <a:endParaRPr lang="en-AU" dirty="0"/>
          </a:p>
        </p:txBody>
      </p:sp>
      <p:sp>
        <p:nvSpPr>
          <p:cNvPr id="7" name="Text Placeholder 6"/>
          <p:cNvSpPr>
            <a:spLocks noGrp="1"/>
          </p:cNvSpPr>
          <p:nvPr>
            <p:ph type="body" sz="quarter" idx="10"/>
          </p:nvPr>
        </p:nvSpPr>
        <p:spPr>
          <a:xfrm>
            <a:off x="250843" y="5013177"/>
            <a:ext cx="8641655" cy="720875"/>
          </a:xfrm>
        </p:spPr>
        <p:txBody>
          <a:bodyPr>
            <a:normAutofit/>
          </a:bodyPr>
          <a:lstStyle>
            <a:lvl1pPr marL="0" indent="0">
              <a:buNone/>
              <a:defRPr sz="2800">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3933735696"/>
      </p:ext>
    </p:extLst>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825" y="1268416"/>
            <a:ext cx="8642350" cy="4465639"/>
          </a:xfrm>
        </p:spPr>
        <p:txBody>
          <a:bodyPr/>
          <a:lstStyle>
            <a:lvl1pPr>
              <a:spcBef>
                <a:spcPts val="600"/>
              </a:spcBef>
              <a:spcAft>
                <a:spcPts val="600"/>
              </a:spcAft>
              <a:defRPr lang="en-US" dirty="0" smtClean="0"/>
            </a:lvl1pPr>
            <a:lvl2pPr>
              <a:spcBef>
                <a:spcPts val="0"/>
              </a:spcBef>
              <a:spcAft>
                <a:spcPts val="300"/>
              </a:spcAft>
              <a:defRPr lang="en-US" dirty="0" smtClean="0"/>
            </a:lvl2pPr>
            <a:lvl3pPr>
              <a:spcBef>
                <a:spcPts val="0"/>
              </a:spcBef>
              <a:spcAft>
                <a:spcPts val="300"/>
              </a:spcAft>
              <a:defRPr lang="en-US" dirty="0" smtClean="0"/>
            </a:lvl3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Title 3"/>
          <p:cNvSpPr>
            <a:spLocks noGrp="1"/>
          </p:cNvSpPr>
          <p:nvPr>
            <p:ph type="title"/>
          </p:nvPr>
        </p:nvSpPr>
        <p:spPr/>
        <p:txBody>
          <a:bodyPr/>
          <a:lstStyle/>
          <a:p>
            <a:r>
              <a:rPr lang="en-US" smtClean="0"/>
              <a:t>Click to edit Master title style</a:t>
            </a:r>
            <a:endParaRPr lang="en-AU"/>
          </a:p>
        </p:txBody>
      </p:sp>
      <p:sp>
        <p:nvSpPr>
          <p:cNvPr id="5" name="Footer Placeholder 4"/>
          <p:cNvSpPr>
            <a:spLocks noGrp="1"/>
          </p:cNvSpPr>
          <p:nvPr>
            <p:ph type="ftr" sz="quarter" idx="10"/>
          </p:nvPr>
        </p:nvSpPr>
        <p:spPr/>
        <p:txBody>
          <a:bodyPr/>
          <a:lstStyle>
            <a:lvl1pPr>
              <a:defRPr/>
            </a:lvl1pPr>
          </a:lstStyle>
          <a:p>
            <a:pPr>
              <a:defRPr/>
            </a:pPr>
            <a:endParaRPr lang="en-AU">
              <a:solidFill>
                <a:prstClr val="white"/>
              </a:solidFill>
            </a:endParaRPr>
          </a:p>
        </p:txBody>
      </p:sp>
      <p:sp>
        <p:nvSpPr>
          <p:cNvPr id="6" name="Slide Number Placeholder 5"/>
          <p:cNvSpPr>
            <a:spLocks noGrp="1"/>
          </p:cNvSpPr>
          <p:nvPr>
            <p:ph type="sldNum" sz="quarter" idx="11"/>
          </p:nvPr>
        </p:nvSpPr>
        <p:spPr/>
        <p:txBody>
          <a:bodyPr/>
          <a:lstStyle>
            <a:lvl1pPr>
              <a:defRPr/>
            </a:lvl1pPr>
          </a:lstStyle>
          <a:p>
            <a:fld id="{D9015E0B-5303-479E-A094-84ECCA875011}"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296664338"/>
      </p:ext>
    </p:extLst>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0824" y="1268416"/>
            <a:ext cx="4248000" cy="4465639"/>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 name="Content Placeholder 3"/>
          <p:cNvSpPr>
            <a:spLocks noGrp="1"/>
          </p:cNvSpPr>
          <p:nvPr>
            <p:ph sz="half" idx="2"/>
          </p:nvPr>
        </p:nvSpPr>
        <p:spPr>
          <a:xfrm>
            <a:off x="4644008" y="1268416"/>
            <a:ext cx="4248000" cy="4465639"/>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5" name="Title 4"/>
          <p:cNvSpPr>
            <a:spLocks noGrp="1"/>
          </p:cNvSpPr>
          <p:nvPr>
            <p:ph type="title"/>
          </p:nvPr>
        </p:nvSpPr>
        <p:spPr/>
        <p:txBody>
          <a:bodyPr/>
          <a:lstStyle/>
          <a:p>
            <a:r>
              <a:rPr lang="en-US" smtClean="0"/>
              <a:t>Click to edit Master title style</a:t>
            </a:r>
            <a:endParaRPr lang="en-AU"/>
          </a:p>
        </p:txBody>
      </p:sp>
      <p:sp>
        <p:nvSpPr>
          <p:cNvPr id="6" name="Footer Placeholder 4"/>
          <p:cNvSpPr>
            <a:spLocks noGrp="1"/>
          </p:cNvSpPr>
          <p:nvPr>
            <p:ph type="ftr" sz="quarter" idx="10"/>
          </p:nvPr>
        </p:nvSpPr>
        <p:spPr/>
        <p:txBody>
          <a:bodyPr/>
          <a:lstStyle>
            <a:lvl1pPr>
              <a:defRPr/>
            </a:lvl1pPr>
          </a:lstStyle>
          <a:p>
            <a:pPr>
              <a:defRPr/>
            </a:pPr>
            <a:endParaRPr lang="en-AU">
              <a:solidFill>
                <a:prstClr val="white"/>
              </a:solidFill>
            </a:endParaRPr>
          </a:p>
        </p:txBody>
      </p:sp>
      <p:sp>
        <p:nvSpPr>
          <p:cNvPr id="7" name="Slide Number Placeholder 5"/>
          <p:cNvSpPr>
            <a:spLocks noGrp="1"/>
          </p:cNvSpPr>
          <p:nvPr>
            <p:ph type="sldNum" sz="quarter" idx="11"/>
          </p:nvPr>
        </p:nvSpPr>
        <p:spPr/>
        <p:txBody>
          <a:bodyPr/>
          <a:lstStyle>
            <a:lvl1pPr>
              <a:defRPr/>
            </a:lvl1pPr>
          </a:lstStyle>
          <a:p>
            <a:fld id="{0A7A34B2-A229-4B52-9A04-14011752EB9D}"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2815335927"/>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ne Third Two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528480" y="1269977"/>
            <a:ext cx="5364000" cy="4464087"/>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7" name="Content Placeholder 2"/>
          <p:cNvSpPr>
            <a:spLocks noGrp="1"/>
          </p:cNvSpPr>
          <p:nvPr>
            <p:ph idx="10"/>
          </p:nvPr>
        </p:nvSpPr>
        <p:spPr>
          <a:xfrm>
            <a:off x="250840" y="1268424"/>
            <a:ext cx="3097039" cy="4464087"/>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2" name="Title 1"/>
          <p:cNvSpPr>
            <a:spLocks noGrp="1"/>
          </p:cNvSpPr>
          <p:nvPr>
            <p:ph type="title"/>
          </p:nvPr>
        </p:nvSpPr>
        <p:spPr/>
        <p:txBody>
          <a:bodyPr/>
          <a:lstStyle/>
          <a:p>
            <a:r>
              <a:rPr lang="en-US" smtClean="0"/>
              <a:t>Click to edit Master title style</a:t>
            </a:r>
            <a:endParaRPr lang="en-AU"/>
          </a:p>
        </p:txBody>
      </p:sp>
      <p:sp>
        <p:nvSpPr>
          <p:cNvPr id="5" name="Footer Placeholder 4"/>
          <p:cNvSpPr>
            <a:spLocks noGrp="1"/>
          </p:cNvSpPr>
          <p:nvPr>
            <p:ph type="ftr" sz="quarter" idx="11"/>
          </p:nvPr>
        </p:nvSpPr>
        <p:spPr/>
        <p:txBody>
          <a:bodyPr/>
          <a:lstStyle>
            <a:lvl1pPr>
              <a:defRPr/>
            </a:lvl1pPr>
          </a:lstStyle>
          <a:p>
            <a:pPr>
              <a:defRPr/>
            </a:pPr>
            <a:endParaRPr lang="en-AU">
              <a:solidFill>
                <a:prstClr val="white"/>
              </a:solidFill>
            </a:endParaRPr>
          </a:p>
        </p:txBody>
      </p:sp>
      <p:sp>
        <p:nvSpPr>
          <p:cNvPr id="6" name="Slide Number Placeholder 5"/>
          <p:cNvSpPr>
            <a:spLocks noGrp="1"/>
          </p:cNvSpPr>
          <p:nvPr>
            <p:ph type="sldNum" sz="quarter" idx="12"/>
          </p:nvPr>
        </p:nvSpPr>
        <p:spPr/>
        <p:txBody>
          <a:bodyPr/>
          <a:lstStyle>
            <a:lvl1pPr>
              <a:defRPr/>
            </a:lvl1pPr>
          </a:lstStyle>
          <a:p>
            <a:fld id="{64CCD679-1E96-480C-A4B5-86EB3201D792}"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4058720467"/>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08000" y="967707"/>
            <a:ext cx="7128000" cy="756000"/>
          </a:xfrm>
        </p:spPr>
        <p:txBody>
          <a:bodyPr/>
          <a:lstStyle>
            <a:lvl1pPr>
              <a:lnSpc>
                <a:spcPts val="4800"/>
              </a:lnSpc>
              <a:defRPr sz="4000" spc="0" baseline="0"/>
            </a:lvl1pPr>
          </a:lstStyle>
          <a:p>
            <a:r>
              <a:rPr lang="en-US" dirty="0" smtClean="0"/>
              <a:t>Click to edit Master title style</a:t>
            </a:r>
            <a:endParaRPr lang="en-US" dirty="0"/>
          </a:p>
        </p:txBody>
      </p:sp>
      <p:sp>
        <p:nvSpPr>
          <p:cNvPr id="3" name="Content Placeholder 2"/>
          <p:cNvSpPr>
            <a:spLocks noGrp="1"/>
          </p:cNvSpPr>
          <p:nvPr>
            <p:ph idx="1"/>
          </p:nvPr>
        </p:nvSpPr>
        <p:spPr>
          <a:xfrm>
            <a:off x="1008000" y="2012812"/>
            <a:ext cx="7128000" cy="3600000"/>
          </a:xfrm>
        </p:spPr>
        <p:txBody>
          <a:bodyPr/>
          <a:lstStyle>
            <a:lvl1pPr>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18" y="5982131"/>
            <a:ext cx="1007999" cy="311044"/>
          </a:xfrm>
        </p:spPr>
        <p:txBody>
          <a:bodyPr/>
          <a:lstStyle/>
          <a:p>
            <a:fld id="{31482B4E-E24E-46B6-A03C-5745F39D8EF1}" type="datetimeFigureOut">
              <a:rPr lang="en-AU" smtClean="0"/>
              <a:t>16/10/2017</a:t>
            </a:fld>
            <a:endParaRPr lang="en-AU" dirty="0"/>
          </a:p>
        </p:txBody>
      </p:sp>
      <p:sp>
        <p:nvSpPr>
          <p:cNvPr id="5" name="Footer Placeholder 4"/>
          <p:cNvSpPr>
            <a:spLocks noGrp="1"/>
          </p:cNvSpPr>
          <p:nvPr>
            <p:ph type="ftr" sz="quarter" idx="11"/>
          </p:nvPr>
        </p:nvSpPr>
        <p:spPr>
          <a:xfrm>
            <a:off x="1008000" y="5982131"/>
            <a:ext cx="4791221" cy="311044"/>
          </a:xfrm>
        </p:spPr>
        <p:txBody>
          <a:bodyPr/>
          <a:lstStyle/>
          <a:p>
            <a:endParaRPr lang="en-AU" dirty="0"/>
          </a:p>
        </p:txBody>
      </p:sp>
      <p:sp>
        <p:nvSpPr>
          <p:cNvPr id="6" name="Slide Number Placeholder 5"/>
          <p:cNvSpPr>
            <a:spLocks noGrp="1"/>
          </p:cNvSpPr>
          <p:nvPr>
            <p:ph type="sldNum" sz="quarter" idx="12"/>
          </p:nvPr>
        </p:nvSpPr>
        <p:spPr>
          <a:xfrm>
            <a:off x="8502316" y="5982131"/>
            <a:ext cx="641684" cy="311044"/>
          </a:xfrm>
        </p:spPr>
        <p:txBody>
          <a:bodyPr/>
          <a:lstStyle>
            <a:lvl1pPr algn="l">
              <a:defRPr/>
            </a:lvl1pPr>
          </a:lstStyle>
          <a:p>
            <a:fld id="{314A77E5-93D7-49BF-9E9A-8E3B2A93FAB4}" type="slidenum">
              <a:rPr lang="en-AU" smtClean="0"/>
              <a:pPr/>
              <a:t>‹#›</a:t>
            </a:fld>
            <a:endParaRPr lang="en-AU"/>
          </a:p>
        </p:txBody>
      </p:sp>
    </p:spTree>
    <p:extLst>
      <p:ext uri="{BB962C8B-B14F-4D97-AF65-F5344CB8AC3E}">
        <p14:creationId xmlns:p14="http://schemas.microsoft.com/office/powerpoint/2010/main" val="10035142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Third One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824" y="1268416"/>
            <a:ext cx="5364000" cy="4465639"/>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7" name="Content Placeholder 2"/>
          <p:cNvSpPr>
            <a:spLocks noGrp="1"/>
          </p:cNvSpPr>
          <p:nvPr>
            <p:ph idx="10"/>
          </p:nvPr>
        </p:nvSpPr>
        <p:spPr>
          <a:xfrm>
            <a:off x="5796144" y="1268416"/>
            <a:ext cx="3097039" cy="4465639"/>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2" name="Title 1"/>
          <p:cNvSpPr>
            <a:spLocks noGrp="1"/>
          </p:cNvSpPr>
          <p:nvPr>
            <p:ph type="title"/>
          </p:nvPr>
        </p:nvSpPr>
        <p:spPr/>
        <p:txBody>
          <a:bodyPr/>
          <a:lstStyle/>
          <a:p>
            <a:r>
              <a:rPr lang="en-US" smtClean="0"/>
              <a:t>Click to edit Master title style</a:t>
            </a:r>
            <a:endParaRPr lang="en-AU"/>
          </a:p>
        </p:txBody>
      </p:sp>
      <p:sp>
        <p:nvSpPr>
          <p:cNvPr id="5" name="Footer Placeholder 4"/>
          <p:cNvSpPr>
            <a:spLocks noGrp="1"/>
          </p:cNvSpPr>
          <p:nvPr>
            <p:ph type="ftr" sz="quarter" idx="11"/>
          </p:nvPr>
        </p:nvSpPr>
        <p:spPr/>
        <p:txBody>
          <a:bodyPr/>
          <a:lstStyle>
            <a:lvl1pPr>
              <a:defRPr/>
            </a:lvl1pPr>
          </a:lstStyle>
          <a:p>
            <a:pPr>
              <a:defRPr/>
            </a:pPr>
            <a:endParaRPr lang="en-AU">
              <a:solidFill>
                <a:prstClr val="white"/>
              </a:solidFill>
            </a:endParaRPr>
          </a:p>
        </p:txBody>
      </p:sp>
      <p:sp>
        <p:nvSpPr>
          <p:cNvPr id="6" name="Slide Number Placeholder 5"/>
          <p:cNvSpPr>
            <a:spLocks noGrp="1"/>
          </p:cNvSpPr>
          <p:nvPr>
            <p:ph type="sldNum" sz="quarter" idx="12"/>
          </p:nvPr>
        </p:nvSpPr>
        <p:spPr/>
        <p:txBody>
          <a:bodyPr/>
          <a:lstStyle>
            <a:lvl1pPr>
              <a:defRPr/>
            </a:lvl1pPr>
          </a:lstStyle>
          <a:p>
            <a:fld id="{AF12383C-52A6-4357-82D8-82C42A0D14C6}"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1743731781"/>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50825" y="1268413"/>
            <a:ext cx="8642350" cy="3960787"/>
          </a:xfrm>
        </p:spPr>
        <p:txBody>
          <a:bodyPr rtlCol="0">
            <a:normAutofit/>
          </a:bodyPr>
          <a:lstStyle>
            <a:lvl1pPr marL="0" indent="0">
              <a:buNone/>
              <a:defRPr lang="en-AU" dirty="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AU" noProof="0" dirty="0"/>
          </a:p>
        </p:txBody>
      </p:sp>
      <p:sp>
        <p:nvSpPr>
          <p:cNvPr id="4" name="Text Placeholder 3"/>
          <p:cNvSpPr>
            <a:spLocks noGrp="1"/>
          </p:cNvSpPr>
          <p:nvPr>
            <p:ph type="body" sz="half" idx="2"/>
          </p:nvPr>
        </p:nvSpPr>
        <p:spPr>
          <a:xfrm>
            <a:off x="251537" y="5301208"/>
            <a:ext cx="8641655" cy="43204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AU"/>
          </a:p>
        </p:txBody>
      </p:sp>
      <p:sp>
        <p:nvSpPr>
          <p:cNvPr id="5" name="Footer Placeholder 4"/>
          <p:cNvSpPr>
            <a:spLocks noGrp="1"/>
          </p:cNvSpPr>
          <p:nvPr>
            <p:ph type="ftr" sz="quarter" idx="10"/>
          </p:nvPr>
        </p:nvSpPr>
        <p:spPr/>
        <p:txBody>
          <a:bodyPr/>
          <a:lstStyle>
            <a:lvl1pPr>
              <a:defRPr/>
            </a:lvl1pPr>
          </a:lstStyle>
          <a:p>
            <a:pPr>
              <a:defRPr/>
            </a:pPr>
            <a:endParaRPr lang="en-AU">
              <a:solidFill>
                <a:prstClr val="white"/>
              </a:solidFill>
            </a:endParaRPr>
          </a:p>
        </p:txBody>
      </p:sp>
      <p:sp>
        <p:nvSpPr>
          <p:cNvPr id="6" name="Slide Number Placeholder 5"/>
          <p:cNvSpPr>
            <a:spLocks noGrp="1"/>
          </p:cNvSpPr>
          <p:nvPr>
            <p:ph type="sldNum" sz="quarter" idx="11"/>
          </p:nvPr>
        </p:nvSpPr>
        <p:spPr/>
        <p:txBody>
          <a:bodyPr/>
          <a:lstStyle>
            <a:lvl1pPr>
              <a:defRPr/>
            </a:lvl1pPr>
          </a:lstStyle>
          <a:p>
            <a:fld id="{E48A1ED5-353C-45D7-9C42-B271AF1282D7}"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4141512108"/>
      </p:ext>
    </p:extLst>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Click to edit Master title style</a:t>
            </a:r>
            <a:endParaRPr lang="en-AU"/>
          </a:p>
        </p:txBody>
      </p:sp>
      <p:sp>
        <p:nvSpPr>
          <p:cNvPr id="4" name="Footer Placeholder 4"/>
          <p:cNvSpPr>
            <a:spLocks noGrp="1"/>
          </p:cNvSpPr>
          <p:nvPr>
            <p:ph type="ftr" sz="quarter" idx="10"/>
          </p:nvPr>
        </p:nvSpPr>
        <p:spPr/>
        <p:txBody>
          <a:bodyPr/>
          <a:lstStyle>
            <a:lvl1pPr>
              <a:defRPr/>
            </a:lvl1pPr>
          </a:lstStyle>
          <a:p>
            <a:pPr>
              <a:defRPr/>
            </a:pPr>
            <a:endParaRPr lang="en-AU">
              <a:solidFill>
                <a:prstClr val="white"/>
              </a:solidFill>
            </a:endParaRPr>
          </a:p>
        </p:txBody>
      </p:sp>
      <p:sp>
        <p:nvSpPr>
          <p:cNvPr id="5" name="Slide Number Placeholder 5"/>
          <p:cNvSpPr>
            <a:spLocks noGrp="1"/>
          </p:cNvSpPr>
          <p:nvPr>
            <p:ph type="sldNum" sz="quarter" idx="11"/>
          </p:nvPr>
        </p:nvSpPr>
        <p:spPr/>
        <p:txBody>
          <a:bodyPr/>
          <a:lstStyle>
            <a:lvl1pPr>
              <a:defRPr/>
            </a:lvl1pPr>
          </a:lstStyle>
          <a:p>
            <a:fld id="{B4CAAEF5-86BF-40A6-B166-F7C66485A919}"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69493813"/>
      </p:ext>
    </p:extLst>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1600"/>
            <a:ext cx="9144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0825" y="4149080"/>
            <a:ext cx="8642350" cy="864096"/>
          </a:xfrm>
        </p:spPr>
        <p:txBody>
          <a:bodyPr>
            <a:noAutofit/>
          </a:bodyPr>
          <a:lstStyle>
            <a:lvl1pPr>
              <a:lnSpc>
                <a:spcPct val="80000"/>
              </a:lnSpc>
              <a:defRPr sz="4000">
                <a:solidFill>
                  <a:schemeClr val="bg1"/>
                </a:solidFill>
              </a:defRPr>
            </a:lvl1pPr>
          </a:lstStyle>
          <a:p>
            <a:r>
              <a:rPr lang="en-US" smtClean="0"/>
              <a:t>Click to edit Master title style</a:t>
            </a:r>
            <a:endParaRPr lang="en-AU" dirty="0"/>
          </a:p>
        </p:txBody>
      </p:sp>
      <p:sp>
        <p:nvSpPr>
          <p:cNvPr id="7" name="Text Placeholder 6"/>
          <p:cNvSpPr>
            <a:spLocks noGrp="1"/>
          </p:cNvSpPr>
          <p:nvPr>
            <p:ph type="body" sz="quarter" idx="10"/>
          </p:nvPr>
        </p:nvSpPr>
        <p:spPr>
          <a:xfrm>
            <a:off x="250843" y="5013177"/>
            <a:ext cx="8641655" cy="720875"/>
          </a:xfrm>
        </p:spPr>
        <p:txBody>
          <a:bodyPr>
            <a:normAutofit/>
          </a:bodyPr>
          <a:lstStyle>
            <a:lvl1pPr marL="0" indent="0">
              <a:buNone/>
              <a:defRPr sz="2800">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2198655402"/>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825" y="1268416"/>
            <a:ext cx="8642350" cy="4465639"/>
          </a:xfrm>
        </p:spPr>
        <p:txBody>
          <a:bodyPr/>
          <a:lstStyle>
            <a:lvl1pPr>
              <a:spcBef>
                <a:spcPts val="600"/>
              </a:spcBef>
              <a:spcAft>
                <a:spcPts val="600"/>
              </a:spcAft>
              <a:defRPr lang="en-US" dirty="0" smtClean="0"/>
            </a:lvl1pPr>
            <a:lvl2pPr>
              <a:spcBef>
                <a:spcPts val="0"/>
              </a:spcBef>
              <a:spcAft>
                <a:spcPts val="300"/>
              </a:spcAft>
              <a:defRPr lang="en-US" dirty="0" smtClean="0"/>
            </a:lvl2pPr>
            <a:lvl3pPr>
              <a:spcBef>
                <a:spcPts val="0"/>
              </a:spcBef>
              <a:spcAft>
                <a:spcPts val="300"/>
              </a:spcAft>
              <a:defRPr lang="en-US" dirty="0" smtClean="0"/>
            </a:lvl3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Title 3"/>
          <p:cNvSpPr>
            <a:spLocks noGrp="1"/>
          </p:cNvSpPr>
          <p:nvPr>
            <p:ph type="title"/>
          </p:nvPr>
        </p:nvSpPr>
        <p:spPr/>
        <p:txBody>
          <a:bodyPr/>
          <a:lstStyle/>
          <a:p>
            <a:r>
              <a:rPr lang="en-US" smtClean="0"/>
              <a:t>Click to edit Master title style</a:t>
            </a:r>
            <a:endParaRPr lang="en-AU"/>
          </a:p>
        </p:txBody>
      </p:sp>
      <p:sp>
        <p:nvSpPr>
          <p:cNvPr id="5" name="Footer Placeholder 4"/>
          <p:cNvSpPr>
            <a:spLocks noGrp="1"/>
          </p:cNvSpPr>
          <p:nvPr>
            <p:ph type="ftr" sz="quarter" idx="10"/>
          </p:nvPr>
        </p:nvSpPr>
        <p:spPr/>
        <p:txBody>
          <a:bodyPr/>
          <a:lstStyle>
            <a:lvl1pPr>
              <a:defRPr/>
            </a:lvl1pPr>
          </a:lstStyle>
          <a:p>
            <a:pPr>
              <a:defRPr/>
            </a:pPr>
            <a:endParaRPr lang="en-AU">
              <a:solidFill>
                <a:prstClr val="white"/>
              </a:solidFill>
            </a:endParaRPr>
          </a:p>
        </p:txBody>
      </p:sp>
      <p:sp>
        <p:nvSpPr>
          <p:cNvPr id="6" name="Slide Number Placeholder 5"/>
          <p:cNvSpPr>
            <a:spLocks noGrp="1"/>
          </p:cNvSpPr>
          <p:nvPr>
            <p:ph type="sldNum" sz="quarter" idx="11"/>
          </p:nvPr>
        </p:nvSpPr>
        <p:spPr/>
        <p:txBody>
          <a:bodyPr/>
          <a:lstStyle>
            <a:lvl1pPr>
              <a:defRPr/>
            </a:lvl1pPr>
          </a:lstStyle>
          <a:p>
            <a:fld id="{D9015E0B-5303-479E-A094-84ECCA875011}"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3792964454"/>
      </p:ext>
    </p:extLst>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0824" y="1268416"/>
            <a:ext cx="4248000" cy="4465639"/>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 name="Content Placeholder 3"/>
          <p:cNvSpPr>
            <a:spLocks noGrp="1"/>
          </p:cNvSpPr>
          <p:nvPr>
            <p:ph sz="half" idx="2"/>
          </p:nvPr>
        </p:nvSpPr>
        <p:spPr>
          <a:xfrm>
            <a:off x="4644008" y="1268416"/>
            <a:ext cx="4248000" cy="4465639"/>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5" name="Title 4"/>
          <p:cNvSpPr>
            <a:spLocks noGrp="1"/>
          </p:cNvSpPr>
          <p:nvPr>
            <p:ph type="title"/>
          </p:nvPr>
        </p:nvSpPr>
        <p:spPr/>
        <p:txBody>
          <a:bodyPr/>
          <a:lstStyle/>
          <a:p>
            <a:r>
              <a:rPr lang="en-US" smtClean="0"/>
              <a:t>Click to edit Master title style</a:t>
            </a:r>
            <a:endParaRPr lang="en-AU"/>
          </a:p>
        </p:txBody>
      </p:sp>
      <p:sp>
        <p:nvSpPr>
          <p:cNvPr id="6" name="Footer Placeholder 4"/>
          <p:cNvSpPr>
            <a:spLocks noGrp="1"/>
          </p:cNvSpPr>
          <p:nvPr>
            <p:ph type="ftr" sz="quarter" idx="10"/>
          </p:nvPr>
        </p:nvSpPr>
        <p:spPr/>
        <p:txBody>
          <a:bodyPr/>
          <a:lstStyle>
            <a:lvl1pPr>
              <a:defRPr/>
            </a:lvl1pPr>
          </a:lstStyle>
          <a:p>
            <a:pPr>
              <a:defRPr/>
            </a:pPr>
            <a:endParaRPr lang="en-AU">
              <a:solidFill>
                <a:prstClr val="white"/>
              </a:solidFill>
            </a:endParaRPr>
          </a:p>
        </p:txBody>
      </p:sp>
      <p:sp>
        <p:nvSpPr>
          <p:cNvPr id="7" name="Slide Number Placeholder 5"/>
          <p:cNvSpPr>
            <a:spLocks noGrp="1"/>
          </p:cNvSpPr>
          <p:nvPr>
            <p:ph type="sldNum" sz="quarter" idx="11"/>
          </p:nvPr>
        </p:nvSpPr>
        <p:spPr/>
        <p:txBody>
          <a:bodyPr/>
          <a:lstStyle>
            <a:lvl1pPr>
              <a:defRPr/>
            </a:lvl1pPr>
          </a:lstStyle>
          <a:p>
            <a:fld id="{0A7A34B2-A229-4B52-9A04-14011752EB9D}"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4224312258"/>
      </p:ext>
    </p:extLst>
  </p:cSld>
  <p:clrMapOvr>
    <a:masterClrMapping/>
  </p:clrMapOvr>
  <p:transition spd="med">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ne Third Two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528480" y="1269977"/>
            <a:ext cx="5364000" cy="4464087"/>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7" name="Content Placeholder 2"/>
          <p:cNvSpPr>
            <a:spLocks noGrp="1"/>
          </p:cNvSpPr>
          <p:nvPr>
            <p:ph idx="10"/>
          </p:nvPr>
        </p:nvSpPr>
        <p:spPr>
          <a:xfrm>
            <a:off x="250840" y="1268424"/>
            <a:ext cx="3097039" cy="4464087"/>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2" name="Title 1"/>
          <p:cNvSpPr>
            <a:spLocks noGrp="1"/>
          </p:cNvSpPr>
          <p:nvPr>
            <p:ph type="title"/>
          </p:nvPr>
        </p:nvSpPr>
        <p:spPr/>
        <p:txBody>
          <a:bodyPr/>
          <a:lstStyle/>
          <a:p>
            <a:r>
              <a:rPr lang="en-US" smtClean="0"/>
              <a:t>Click to edit Master title style</a:t>
            </a:r>
            <a:endParaRPr lang="en-AU"/>
          </a:p>
        </p:txBody>
      </p:sp>
      <p:sp>
        <p:nvSpPr>
          <p:cNvPr id="5" name="Footer Placeholder 4"/>
          <p:cNvSpPr>
            <a:spLocks noGrp="1"/>
          </p:cNvSpPr>
          <p:nvPr>
            <p:ph type="ftr" sz="quarter" idx="11"/>
          </p:nvPr>
        </p:nvSpPr>
        <p:spPr/>
        <p:txBody>
          <a:bodyPr/>
          <a:lstStyle>
            <a:lvl1pPr>
              <a:defRPr/>
            </a:lvl1pPr>
          </a:lstStyle>
          <a:p>
            <a:pPr>
              <a:defRPr/>
            </a:pPr>
            <a:endParaRPr lang="en-AU">
              <a:solidFill>
                <a:prstClr val="white"/>
              </a:solidFill>
            </a:endParaRPr>
          </a:p>
        </p:txBody>
      </p:sp>
      <p:sp>
        <p:nvSpPr>
          <p:cNvPr id="6" name="Slide Number Placeholder 5"/>
          <p:cNvSpPr>
            <a:spLocks noGrp="1"/>
          </p:cNvSpPr>
          <p:nvPr>
            <p:ph type="sldNum" sz="quarter" idx="12"/>
          </p:nvPr>
        </p:nvSpPr>
        <p:spPr/>
        <p:txBody>
          <a:bodyPr/>
          <a:lstStyle>
            <a:lvl1pPr>
              <a:defRPr/>
            </a:lvl1pPr>
          </a:lstStyle>
          <a:p>
            <a:fld id="{64CCD679-1E96-480C-A4B5-86EB3201D792}"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4044744157"/>
      </p:ext>
    </p:extLst>
  </p:cSld>
  <p:clrMapOvr>
    <a:masterClrMapping/>
  </p:clrMapOvr>
  <p:transition spd="med">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Third One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824" y="1268416"/>
            <a:ext cx="5364000" cy="4465639"/>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7" name="Content Placeholder 2"/>
          <p:cNvSpPr>
            <a:spLocks noGrp="1"/>
          </p:cNvSpPr>
          <p:nvPr>
            <p:ph idx="10"/>
          </p:nvPr>
        </p:nvSpPr>
        <p:spPr>
          <a:xfrm>
            <a:off x="5796144" y="1268416"/>
            <a:ext cx="3097039" cy="4465639"/>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2" name="Title 1"/>
          <p:cNvSpPr>
            <a:spLocks noGrp="1"/>
          </p:cNvSpPr>
          <p:nvPr>
            <p:ph type="title"/>
          </p:nvPr>
        </p:nvSpPr>
        <p:spPr/>
        <p:txBody>
          <a:bodyPr/>
          <a:lstStyle/>
          <a:p>
            <a:r>
              <a:rPr lang="en-US" smtClean="0"/>
              <a:t>Click to edit Master title style</a:t>
            </a:r>
            <a:endParaRPr lang="en-AU"/>
          </a:p>
        </p:txBody>
      </p:sp>
      <p:sp>
        <p:nvSpPr>
          <p:cNvPr id="5" name="Footer Placeholder 4"/>
          <p:cNvSpPr>
            <a:spLocks noGrp="1"/>
          </p:cNvSpPr>
          <p:nvPr>
            <p:ph type="ftr" sz="quarter" idx="11"/>
          </p:nvPr>
        </p:nvSpPr>
        <p:spPr/>
        <p:txBody>
          <a:bodyPr/>
          <a:lstStyle>
            <a:lvl1pPr>
              <a:defRPr/>
            </a:lvl1pPr>
          </a:lstStyle>
          <a:p>
            <a:pPr>
              <a:defRPr/>
            </a:pPr>
            <a:endParaRPr lang="en-AU">
              <a:solidFill>
                <a:prstClr val="white"/>
              </a:solidFill>
            </a:endParaRPr>
          </a:p>
        </p:txBody>
      </p:sp>
      <p:sp>
        <p:nvSpPr>
          <p:cNvPr id="6" name="Slide Number Placeholder 5"/>
          <p:cNvSpPr>
            <a:spLocks noGrp="1"/>
          </p:cNvSpPr>
          <p:nvPr>
            <p:ph type="sldNum" sz="quarter" idx="12"/>
          </p:nvPr>
        </p:nvSpPr>
        <p:spPr/>
        <p:txBody>
          <a:bodyPr/>
          <a:lstStyle>
            <a:lvl1pPr>
              <a:defRPr/>
            </a:lvl1pPr>
          </a:lstStyle>
          <a:p>
            <a:fld id="{AF12383C-52A6-4357-82D8-82C42A0D14C6}"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2291801094"/>
      </p:ext>
    </p:extLst>
  </p:cSld>
  <p:clrMapOvr>
    <a:masterClrMapping/>
  </p:clrMapOvr>
  <p:transition spd="med">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50825" y="1268413"/>
            <a:ext cx="8642350" cy="3960787"/>
          </a:xfrm>
        </p:spPr>
        <p:txBody>
          <a:bodyPr rtlCol="0">
            <a:normAutofit/>
          </a:bodyPr>
          <a:lstStyle>
            <a:lvl1pPr marL="0" indent="0">
              <a:buNone/>
              <a:defRPr lang="en-AU" dirty="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AU" noProof="0" dirty="0"/>
          </a:p>
        </p:txBody>
      </p:sp>
      <p:sp>
        <p:nvSpPr>
          <p:cNvPr id="4" name="Text Placeholder 3"/>
          <p:cNvSpPr>
            <a:spLocks noGrp="1"/>
          </p:cNvSpPr>
          <p:nvPr>
            <p:ph type="body" sz="half" idx="2"/>
          </p:nvPr>
        </p:nvSpPr>
        <p:spPr>
          <a:xfrm>
            <a:off x="251537" y="5301208"/>
            <a:ext cx="8641655" cy="43204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AU"/>
          </a:p>
        </p:txBody>
      </p:sp>
      <p:sp>
        <p:nvSpPr>
          <p:cNvPr id="5" name="Footer Placeholder 4"/>
          <p:cNvSpPr>
            <a:spLocks noGrp="1"/>
          </p:cNvSpPr>
          <p:nvPr>
            <p:ph type="ftr" sz="quarter" idx="10"/>
          </p:nvPr>
        </p:nvSpPr>
        <p:spPr/>
        <p:txBody>
          <a:bodyPr/>
          <a:lstStyle>
            <a:lvl1pPr>
              <a:defRPr/>
            </a:lvl1pPr>
          </a:lstStyle>
          <a:p>
            <a:pPr>
              <a:defRPr/>
            </a:pPr>
            <a:endParaRPr lang="en-AU">
              <a:solidFill>
                <a:prstClr val="white"/>
              </a:solidFill>
            </a:endParaRPr>
          </a:p>
        </p:txBody>
      </p:sp>
      <p:sp>
        <p:nvSpPr>
          <p:cNvPr id="6" name="Slide Number Placeholder 5"/>
          <p:cNvSpPr>
            <a:spLocks noGrp="1"/>
          </p:cNvSpPr>
          <p:nvPr>
            <p:ph type="sldNum" sz="quarter" idx="11"/>
          </p:nvPr>
        </p:nvSpPr>
        <p:spPr/>
        <p:txBody>
          <a:bodyPr/>
          <a:lstStyle>
            <a:lvl1pPr>
              <a:defRPr/>
            </a:lvl1pPr>
          </a:lstStyle>
          <a:p>
            <a:fld id="{E48A1ED5-353C-45D7-9C42-B271AF1282D7}"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2651632704"/>
      </p:ext>
    </p:extLst>
  </p:cSld>
  <p:clrMapOvr>
    <a:masterClrMapping/>
  </p:clrMapOvr>
  <p:transition spd="med">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Click to edit Master title style</a:t>
            </a:r>
            <a:endParaRPr lang="en-AU"/>
          </a:p>
        </p:txBody>
      </p:sp>
      <p:sp>
        <p:nvSpPr>
          <p:cNvPr id="4" name="Footer Placeholder 4"/>
          <p:cNvSpPr>
            <a:spLocks noGrp="1"/>
          </p:cNvSpPr>
          <p:nvPr>
            <p:ph type="ftr" sz="quarter" idx="10"/>
          </p:nvPr>
        </p:nvSpPr>
        <p:spPr/>
        <p:txBody>
          <a:bodyPr/>
          <a:lstStyle>
            <a:lvl1pPr>
              <a:defRPr/>
            </a:lvl1pPr>
          </a:lstStyle>
          <a:p>
            <a:pPr>
              <a:defRPr/>
            </a:pPr>
            <a:endParaRPr lang="en-AU">
              <a:solidFill>
                <a:prstClr val="white"/>
              </a:solidFill>
            </a:endParaRPr>
          </a:p>
        </p:txBody>
      </p:sp>
      <p:sp>
        <p:nvSpPr>
          <p:cNvPr id="5" name="Slide Number Placeholder 5"/>
          <p:cNvSpPr>
            <a:spLocks noGrp="1"/>
          </p:cNvSpPr>
          <p:nvPr>
            <p:ph type="sldNum" sz="quarter" idx="11"/>
          </p:nvPr>
        </p:nvSpPr>
        <p:spPr/>
        <p:txBody>
          <a:bodyPr/>
          <a:lstStyle>
            <a:lvl1pPr>
              <a:defRPr/>
            </a:lvl1pPr>
          </a:lstStyle>
          <a:p>
            <a:fld id="{B4CAAEF5-86BF-40A6-B166-F7C66485A919}"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3268312484"/>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1600"/>
            <a:ext cx="9144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0825" y="4149080"/>
            <a:ext cx="8642350" cy="864096"/>
          </a:xfrm>
        </p:spPr>
        <p:txBody>
          <a:bodyPr>
            <a:noAutofit/>
          </a:bodyPr>
          <a:lstStyle>
            <a:lvl1pPr>
              <a:lnSpc>
                <a:spcPct val="80000"/>
              </a:lnSpc>
              <a:defRPr sz="4000">
                <a:solidFill>
                  <a:schemeClr val="bg1"/>
                </a:solidFill>
              </a:defRPr>
            </a:lvl1pPr>
          </a:lstStyle>
          <a:p>
            <a:r>
              <a:rPr lang="en-US" smtClean="0"/>
              <a:t>Click to edit Master title style</a:t>
            </a:r>
            <a:endParaRPr lang="en-AU" dirty="0"/>
          </a:p>
        </p:txBody>
      </p:sp>
      <p:sp>
        <p:nvSpPr>
          <p:cNvPr id="7" name="Text Placeholder 6"/>
          <p:cNvSpPr>
            <a:spLocks noGrp="1"/>
          </p:cNvSpPr>
          <p:nvPr>
            <p:ph type="body" sz="quarter" idx="10"/>
          </p:nvPr>
        </p:nvSpPr>
        <p:spPr>
          <a:xfrm>
            <a:off x="250843" y="5013177"/>
            <a:ext cx="8641655" cy="720875"/>
          </a:xfrm>
        </p:spPr>
        <p:txBody>
          <a:bodyPr>
            <a:normAutofit/>
          </a:bodyPr>
          <a:lstStyle>
            <a:lvl1pPr marL="0" indent="0">
              <a:buNone/>
              <a:defRPr sz="2800">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440055078"/>
      </p:ext>
    </p:extLst>
  </p:cSld>
  <p:clrMapOvr>
    <a:masterClrMapping/>
  </p:clrMapOvr>
  <p:transition spd="med">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7"/>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6908BD30-EF0B-4B7B-BD4D-053BA0F3A5FE}" type="datetimeFigureOut">
              <a:rPr lang="en-AU" smtClean="0"/>
              <a:t>16/10/2017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3FF606D-9554-4C76-BCFC-C5558A99E987}" type="slidenum">
              <a:rPr lang="en-AU" smtClean="0"/>
              <a:t>‹#›</a:t>
            </a:fld>
            <a:endParaRPr lang="en-AU"/>
          </a:p>
        </p:txBody>
      </p:sp>
    </p:spTree>
    <p:extLst>
      <p:ext uri="{BB962C8B-B14F-4D97-AF65-F5344CB8AC3E}">
        <p14:creationId xmlns:p14="http://schemas.microsoft.com/office/powerpoint/2010/main" val="13548873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6908BD30-EF0B-4B7B-BD4D-053BA0F3A5FE}" type="datetimeFigureOut">
              <a:rPr lang="en-AU" smtClean="0"/>
              <a:t>16/10/2017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3FF606D-9554-4C76-BCFC-C5558A99E987}" type="slidenum">
              <a:rPr lang="en-AU" smtClean="0"/>
              <a:t>‹#›</a:t>
            </a:fld>
            <a:endParaRPr lang="en-AU"/>
          </a:p>
        </p:txBody>
      </p:sp>
    </p:spTree>
    <p:extLst>
      <p:ext uri="{BB962C8B-B14F-4D97-AF65-F5344CB8AC3E}">
        <p14:creationId xmlns:p14="http://schemas.microsoft.com/office/powerpoint/2010/main" val="39372636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908BD30-EF0B-4B7B-BD4D-053BA0F3A5FE}" type="datetimeFigureOut">
              <a:rPr lang="en-AU" smtClean="0"/>
              <a:t>16/10/2017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3FF606D-9554-4C76-BCFC-C5558A99E987}" type="slidenum">
              <a:rPr lang="en-AU" smtClean="0"/>
              <a:t>‹#›</a:t>
            </a:fld>
            <a:endParaRPr lang="en-AU"/>
          </a:p>
        </p:txBody>
      </p:sp>
    </p:spTree>
    <p:extLst>
      <p:ext uri="{BB962C8B-B14F-4D97-AF65-F5344CB8AC3E}">
        <p14:creationId xmlns:p14="http://schemas.microsoft.com/office/powerpoint/2010/main" val="6681817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6908BD30-EF0B-4B7B-BD4D-053BA0F3A5FE}" type="datetimeFigureOut">
              <a:rPr lang="en-AU" smtClean="0"/>
              <a:t>16/10/2017</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3FF606D-9554-4C76-BCFC-C5558A99E987}" type="slidenum">
              <a:rPr lang="en-AU" smtClean="0"/>
              <a:t>‹#›</a:t>
            </a:fld>
            <a:endParaRPr lang="en-AU"/>
          </a:p>
        </p:txBody>
      </p:sp>
    </p:spTree>
    <p:extLst>
      <p:ext uri="{BB962C8B-B14F-4D97-AF65-F5344CB8AC3E}">
        <p14:creationId xmlns:p14="http://schemas.microsoft.com/office/powerpoint/2010/main" val="4067120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6908BD30-EF0B-4B7B-BD4D-053BA0F3A5FE}" type="datetimeFigureOut">
              <a:rPr lang="en-AU" smtClean="0"/>
              <a:t>16/10/2017</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C3FF606D-9554-4C76-BCFC-C5558A99E987}" type="slidenum">
              <a:rPr lang="en-AU" smtClean="0"/>
              <a:t>‹#›</a:t>
            </a:fld>
            <a:endParaRPr lang="en-AU"/>
          </a:p>
        </p:txBody>
      </p:sp>
    </p:spTree>
    <p:extLst>
      <p:ext uri="{BB962C8B-B14F-4D97-AF65-F5344CB8AC3E}">
        <p14:creationId xmlns:p14="http://schemas.microsoft.com/office/powerpoint/2010/main" val="9486800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6908BD30-EF0B-4B7B-BD4D-053BA0F3A5FE}" type="datetimeFigureOut">
              <a:rPr lang="en-AU" smtClean="0"/>
              <a:t>16/10/2017</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C3FF606D-9554-4C76-BCFC-C5558A99E987}" type="slidenum">
              <a:rPr lang="en-AU" smtClean="0"/>
              <a:t>‹#›</a:t>
            </a:fld>
            <a:endParaRPr lang="en-AU"/>
          </a:p>
        </p:txBody>
      </p:sp>
    </p:spTree>
    <p:extLst>
      <p:ext uri="{BB962C8B-B14F-4D97-AF65-F5344CB8AC3E}">
        <p14:creationId xmlns:p14="http://schemas.microsoft.com/office/powerpoint/2010/main" val="23354956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08BD30-EF0B-4B7B-BD4D-053BA0F3A5FE}" type="datetimeFigureOut">
              <a:rPr lang="en-AU" smtClean="0"/>
              <a:t>16/10/2017</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C3FF606D-9554-4C76-BCFC-C5558A99E987}" type="slidenum">
              <a:rPr lang="en-AU" smtClean="0"/>
              <a:t>‹#›</a:t>
            </a:fld>
            <a:endParaRPr lang="en-AU"/>
          </a:p>
        </p:txBody>
      </p:sp>
    </p:spTree>
    <p:extLst>
      <p:ext uri="{BB962C8B-B14F-4D97-AF65-F5344CB8AC3E}">
        <p14:creationId xmlns:p14="http://schemas.microsoft.com/office/powerpoint/2010/main" val="45660992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8" y="273049"/>
            <a:ext cx="3008313" cy="1162051"/>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6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1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08BD30-EF0B-4B7B-BD4D-053BA0F3A5FE}" type="datetimeFigureOut">
              <a:rPr lang="en-AU" smtClean="0"/>
              <a:t>16/10/2017</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3FF606D-9554-4C76-BCFC-C5558A99E987}" type="slidenum">
              <a:rPr lang="en-AU" smtClean="0"/>
              <a:t>‹#›</a:t>
            </a:fld>
            <a:endParaRPr lang="en-AU"/>
          </a:p>
        </p:txBody>
      </p:sp>
    </p:spTree>
    <p:extLst>
      <p:ext uri="{BB962C8B-B14F-4D97-AF65-F5344CB8AC3E}">
        <p14:creationId xmlns:p14="http://schemas.microsoft.com/office/powerpoint/2010/main" val="416154811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4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08BD30-EF0B-4B7B-BD4D-053BA0F3A5FE}" type="datetimeFigureOut">
              <a:rPr lang="en-AU" smtClean="0"/>
              <a:t>16/10/2017</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3FF606D-9554-4C76-BCFC-C5558A99E987}" type="slidenum">
              <a:rPr lang="en-AU" smtClean="0"/>
              <a:t>‹#›</a:t>
            </a:fld>
            <a:endParaRPr lang="en-AU"/>
          </a:p>
        </p:txBody>
      </p:sp>
    </p:spTree>
    <p:extLst>
      <p:ext uri="{BB962C8B-B14F-4D97-AF65-F5344CB8AC3E}">
        <p14:creationId xmlns:p14="http://schemas.microsoft.com/office/powerpoint/2010/main" val="12707993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6908BD30-EF0B-4B7B-BD4D-053BA0F3A5FE}" type="datetimeFigureOut">
              <a:rPr lang="en-AU" smtClean="0"/>
              <a:t>16/10/2017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3FF606D-9554-4C76-BCFC-C5558A99E987}" type="slidenum">
              <a:rPr lang="en-AU" smtClean="0"/>
              <a:t>‹#›</a:t>
            </a:fld>
            <a:endParaRPr lang="en-AU"/>
          </a:p>
        </p:txBody>
      </p:sp>
    </p:spTree>
    <p:extLst>
      <p:ext uri="{BB962C8B-B14F-4D97-AF65-F5344CB8AC3E}">
        <p14:creationId xmlns:p14="http://schemas.microsoft.com/office/powerpoint/2010/main" val="3888102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1600"/>
            <a:ext cx="9144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0825" y="4149080"/>
            <a:ext cx="8642350" cy="864096"/>
          </a:xfrm>
        </p:spPr>
        <p:txBody>
          <a:bodyPr>
            <a:noAutofit/>
          </a:bodyPr>
          <a:lstStyle>
            <a:lvl1pPr>
              <a:lnSpc>
                <a:spcPct val="80000"/>
              </a:lnSpc>
              <a:defRPr sz="4000">
                <a:solidFill>
                  <a:schemeClr val="bg1"/>
                </a:solidFill>
              </a:defRPr>
            </a:lvl1pPr>
          </a:lstStyle>
          <a:p>
            <a:r>
              <a:rPr lang="en-US" smtClean="0"/>
              <a:t>Click to edit Master title style</a:t>
            </a:r>
            <a:endParaRPr lang="en-AU" dirty="0"/>
          </a:p>
        </p:txBody>
      </p:sp>
      <p:sp>
        <p:nvSpPr>
          <p:cNvPr id="7" name="Text Placeholder 6"/>
          <p:cNvSpPr>
            <a:spLocks noGrp="1"/>
          </p:cNvSpPr>
          <p:nvPr>
            <p:ph type="body" sz="quarter" idx="10"/>
          </p:nvPr>
        </p:nvSpPr>
        <p:spPr>
          <a:xfrm>
            <a:off x="250843" y="5013177"/>
            <a:ext cx="8641655" cy="720875"/>
          </a:xfrm>
        </p:spPr>
        <p:txBody>
          <a:bodyPr>
            <a:normAutofit/>
          </a:bodyPr>
          <a:lstStyle>
            <a:lvl1pPr marL="0" indent="0">
              <a:buNone/>
              <a:defRPr sz="2800">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3690770973"/>
      </p:ext>
    </p:extLst>
  </p:cSld>
  <p:clrMapOvr>
    <a:masterClrMapping/>
  </p:clrMapOvr>
  <p:transition spd="med">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6908BD30-EF0B-4B7B-BD4D-053BA0F3A5FE}" type="datetimeFigureOut">
              <a:rPr lang="en-AU" smtClean="0"/>
              <a:t>16/10/2017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3FF606D-9554-4C76-BCFC-C5558A99E987}" type="slidenum">
              <a:rPr lang="en-AU" smtClean="0"/>
              <a:t>‹#›</a:t>
            </a:fld>
            <a:endParaRPr lang="en-AU"/>
          </a:p>
        </p:txBody>
      </p:sp>
    </p:spTree>
    <p:extLst>
      <p:ext uri="{BB962C8B-B14F-4D97-AF65-F5344CB8AC3E}">
        <p14:creationId xmlns:p14="http://schemas.microsoft.com/office/powerpoint/2010/main" val="36893207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309787"/>
            <a:ext cx="6858000" cy="2387600"/>
          </a:xfrm>
        </p:spPr>
        <p:txBody>
          <a:bodyPr anchor="b"/>
          <a:lstStyle>
            <a:lvl1pPr algn="ctr">
              <a:defRPr sz="6000"/>
            </a:lvl1pPr>
          </a:lstStyle>
          <a:p>
            <a:r>
              <a:rPr lang="en-US" dirty="0" smtClean="0"/>
              <a:t>Click to edit Master title style</a:t>
            </a:r>
            <a:endParaRPr lang="en-AU" dirty="0"/>
          </a:p>
        </p:txBody>
      </p:sp>
      <p:sp>
        <p:nvSpPr>
          <p:cNvPr id="3" name="Subtitle 2"/>
          <p:cNvSpPr>
            <a:spLocks noGrp="1"/>
          </p:cNvSpPr>
          <p:nvPr>
            <p:ph type="subTitle" idx="1"/>
          </p:nvPr>
        </p:nvSpPr>
        <p:spPr>
          <a:xfrm>
            <a:off x="1143000" y="3789461"/>
            <a:ext cx="6858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AU"/>
          </a:p>
        </p:txBody>
      </p:sp>
    </p:spTree>
    <p:extLst>
      <p:ext uri="{BB962C8B-B14F-4D97-AF65-F5344CB8AC3E}">
        <p14:creationId xmlns:p14="http://schemas.microsoft.com/office/powerpoint/2010/main" val="140767769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AU" dirty="0"/>
          </a:p>
        </p:txBody>
      </p:sp>
      <p:sp>
        <p:nvSpPr>
          <p:cNvPr id="3" name="Content Placeholder 2"/>
          <p:cNvSpPr>
            <a:spLocks noGrp="1"/>
          </p:cNvSpPr>
          <p:nvPr>
            <p:ph idx="1"/>
          </p:nvPr>
        </p:nvSpPr>
        <p:spPr>
          <a:xfrm>
            <a:off x="457200" y="1600204"/>
            <a:ext cx="8229600" cy="4037045"/>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Tree>
    <p:extLst>
      <p:ext uri="{BB962C8B-B14F-4D97-AF65-F5344CB8AC3E}">
        <p14:creationId xmlns:p14="http://schemas.microsoft.com/office/powerpoint/2010/main" val="349215329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1" y="1681163"/>
            <a:ext cx="4041776" cy="82391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1" y="2505077"/>
            <a:ext cx="4041776" cy="3132171"/>
          </a:xfrm>
        </p:spPr>
        <p:txBody>
          <a:bodyPr/>
          <a:lstStyle>
            <a:lvl1pPr>
              <a:defRPr sz="1800"/>
            </a:lvl1pPr>
            <a:lvl2pPr>
              <a:defRPr sz="1800"/>
            </a:lvl2pPr>
            <a:lvl3pPr>
              <a:defRPr sz="1800"/>
            </a:lvl3pPr>
            <a:lvl4pPr>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5" name="Text Placeholder 4"/>
          <p:cNvSpPr>
            <a:spLocks noGrp="1"/>
          </p:cNvSpPr>
          <p:nvPr>
            <p:ph type="body" sz="quarter" idx="3"/>
          </p:nvPr>
        </p:nvSpPr>
        <p:spPr>
          <a:xfrm>
            <a:off x="4629150" y="1681163"/>
            <a:ext cx="4057650" cy="82391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29150" y="2505075"/>
            <a:ext cx="4057650" cy="3132172"/>
          </a:xfrm>
        </p:spPr>
        <p:txBody>
          <a:bodyPr/>
          <a:lstStyle>
            <a:lvl1pPr>
              <a:defRPr sz="1800"/>
            </a:lvl1pPr>
            <a:lvl2pPr>
              <a:defRPr sz="1800"/>
            </a:lvl2pPr>
            <a:lvl3pPr>
              <a:defRPr sz="1800"/>
            </a:lvl3pPr>
            <a:lvl4pPr>
              <a:defRPr sz="1400"/>
            </a:lvl4pPr>
            <a:lvl5pPr>
              <a:defRPr sz="14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10" name="Title 1"/>
          <p:cNvSpPr>
            <a:spLocks noGrp="1"/>
          </p:cNvSpPr>
          <p:nvPr>
            <p:ph type="title"/>
          </p:nvPr>
        </p:nvSpPr>
        <p:spPr>
          <a:xfrm>
            <a:off x="457200" y="275167"/>
            <a:ext cx="8229600" cy="1143000"/>
          </a:xfrm>
        </p:spPr>
        <p:txBody>
          <a:bodyPr/>
          <a:lstStyle/>
          <a:p>
            <a:r>
              <a:rPr lang="en-US" dirty="0" smtClean="0"/>
              <a:t>Click to edit Master title style</a:t>
            </a:r>
            <a:endParaRPr lang="en-AU" dirty="0"/>
          </a:p>
        </p:txBody>
      </p:sp>
    </p:spTree>
    <p:extLst>
      <p:ext uri="{BB962C8B-B14F-4D97-AF65-F5344CB8AC3E}">
        <p14:creationId xmlns:p14="http://schemas.microsoft.com/office/powerpoint/2010/main" val="178458389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AU" dirty="0"/>
          </a:p>
        </p:txBody>
      </p:sp>
    </p:spTree>
    <p:extLst>
      <p:ext uri="{BB962C8B-B14F-4D97-AF65-F5344CB8AC3E}">
        <p14:creationId xmlns:p14="http://schemas.microsoft.com/office/powerpoint/2010/main" val="261525856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39793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7" name="Title 1"/>
          <p:cNvSpPr>
            <a:spLocks noGrp="1"/>
          </p:cNvSpPr>
          <p:nvPr>
            <p:ph type="title"/>
          </p:nvPr>
        </p:nvSpPr>
        <p:spPr>
          <a:xfrm>
            <a:off x="457200" y="275167"/>
            <a:ext cx="8229600" cy="1143000"/>
          </a:xfrm>
        </p:spPr>
        <p:txBody>
          <a:bodyPr/>
          <a:lstStyle/>
          <a:p>
            <a:r>
              <a:rPr lang="en-US" dirty="0" smtClean="0"/>
              <a:t>Click to edit Master title style</a:t>
            </a:r>
            <a:endParaRPr lang="en-AU" dirty="0"/>
          </a:p>
        </p:txBody>
      </p:sp>
      <p:sp>
        <p:nvSpPr>
          <p:cNvPr id="14" name="Table Placeholder 13"/>
          <p:cNvSpPr>
            <a:spLocks noGrp="1"/>
          </p:cNvSpPr>
          <p:nvPr>
            <p:ph type="tbl" sz="quarter" idx="10"/>
          </p:nvPr>
        </p:nvSpPr>
        <p:spPr>
          <a:xfrm>
            <a:off x="467544" y="1796819"/>
            <a:ext cx="8219256" cy="3744416"/>
          </a:xfrm>
        </p:spPr>
        <p:txBody>
          <a:bodyPr/>
          <a:lstStyle/>
          <a:p>
            <a:pPr lvl="0"/>
            <a:endParaRPr lang="en-AU" noProof="0"/>
          </a:p>
        </p:txBody>
      </p:sp>
    </p:spTree>
    <p:extLst>
      <p:ext uri="{BB962C8B-B14F-4D97-AF65-F5344CB8AC3E}">
        <p14:creationId xmlns:p14="http://schemas.microsoft.com/office/powerpoint/2010/main" val="197873103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7" name="Title 1"/>
          <p:cNvSpPr>
            <a:spLocks noGrp="1"/>
          </p:cNvSpPr>
          <p:nvPr>
            <p:ph type="title"/>
          </p:nvPr>
        </p:nvSpPr>
        <p:spPr>
          <a:xfrm>
            <a:off x="457200" y="275167"/>
            <a:ext cx="8229600" cy="1143000"/>
          </a:xfrm>
        </p:spPr>
        <p:txBody>
          <a:bodyPr/>
          <a:lstStyle/>
          <a:p>
            <a:r>
              <a:rPr lang="en-US" dirty="0" smtClean="0"/>
              <a:t>Click to edit Master title style</a:t>
            </a:r>
            <a:endParaRPr lang="en-AU" dirty="0"/>
          </a:p>
        </p:txBody>
      </p:sp>
      <p:sp>
        <p:nvSpPr>
          <p:cNvPr id="3" name="Chart Placeholder 2"/>
          <p:cNvSpPr>
            <a:spLocks noGrp="1"/>
          </p:cNvSpPr>
          <p:nvPr>
            <p:ph type="chart" sz="quarter" idx="10"/>
          </p:nvPr>
        </p:nvSpPr>
        <p:spPr>
          <a:xfrm>
            <a:off x="457200" y="1701813"/>
            <a:ext cx="8218488" cy="3647017"/>
          </a:xfrm>
        </p:spPr>
        <p:txBody>
          <a:bodyPr/>
          <a:lstStyle/>
          <a:p>
            <a:pPr lvl="0"/>
            <a:endParaRPr lang="en-AU" noProof="0"/>
          </a:p>
        </p:txBody>
      </p:sp>
    </p:spTree>
    <p:extLst>
      <p:ext uri="{BB962C8B-B14F-4D97-AF65-F5344CB8AC3E}">
        <p14:creationId xmlns:p14="http://schemas.microsoft.com/office/powerpoint/2010/main" val="20061419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icture">
    <p:bg>
      <p:bgPr>
        <a:solidFill>
          <a:schemeClr val="bg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9144000" cy="6858000"/>
          </a:xfrm>
        </p:spPr>
        <p:txBody>
          <a:bodyPr/>
          <a:lstStyle>
            <a:lvl1pPr algn="ctr">
              <a:defRPr lang="en-AU" dirty="0"/>
            </a:lvl1pPr>
          </a:lstStyle>
          <a:p>
            <a:pPr lvl="0"/>
            <a:endParaRPr lang="en-AU" noProof="0" dirty="0"/>
          </a:p>
        </p:txBody>
      </p:sp>
    </p:spTree>
    <p:extLst>
      <p:ext uri="{BB962C8B-B14F-4D97-AF65-F5344CB8AC3E}">
        <p14:creationId xmlns:p14="http://schemas.microsoft.com/office/powerpoint/2010/main" val="179062215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95556" y="457200"/>
            <a:ext cx="3184277" cy="1600200"/>
          </a:xfrm>
        </p:spPr>
        <p:txBody>
          <a:bodyPr anchor="b"/>
          <a:lstStyle>
            <a:lvl1pPr>
              <a:defRPr sz="2800"/>
            </a:lvl1pPr>
          </a:lstStyle>
          <a:p>
            <a:r>
              <a:rPr lang="en-US" dirty="0" smtClean="0"/>
              <a:t>Click to edit Master title style</a:t>
            </a:r>
            <a:endParaRPr lang="en-AU" dirty="0"/>
          </a:p>
        </p:txBody>
      </p:sp>
      <p:sp>
        <p:nvSpPr>
          <p:cNvPr id="4" name="Text Placeholder 3"/>
          <p:cNvSpPr>
            <a:spLocks noGrp="1"/>
          </p:cNvSpPr>
          <p:nvPr>
            <p:ph type="body" sz="half" idx="2"/>
          </p:nvPr>
        </p:nvSpPr>
        <p:spPr>
          <a:xfrm>
            <a:off x="395537" y="2180864"/>
            <a:ext cx="3184278" cy="336037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Click to edit Master text styles</a:t>
            </a:r>
          </a:p>
        </p:txBody>
      </p:sp>
      <p:sp>
        <p:nvSpPr>
          <p:cNvPr id="10" name="Chart Placeholder 8"/>
          <p:cNvSpPr>
            <a:spLocks noGrp="1"/>
          </p:cNvSpPr>
          <p:nvPr>
            <p:ph type="chart" sz="quarter" idx="10"/>
          </p:nvPr>
        </p:nvSpPr>
        <p:spPr>
          <a:xfrm>
            <a:off x="3887788" y="457201"/>
            <a:ext cx="4860676" cy="5084035"/>
          </a:xfrm>
        </p:spPr>
        <p:txBody>
          <a:bodyPr/>
          <a:lstStyle/>
          <a:p>
            <a:pPr lvl="0"/>
            <a:endParaRPr lang="en-AU" noProof="0"/>
          </a:p>
        </p:txBody>
      </p:sp>
    </p:spTree>
    <p:extLst>
      <p:ext uri="{BB962C8B-B14F-4D97-AF65-F5344CB8AC3E}">
        <p14:creationId xmlns:p14="http://schemas.microsoft.com/office/powerpoint/2010/main" val="4102526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825" y="1268416"/>
            <a:ext cx="8642350" cy="4465639"/>
          </a:xfrm>
        </p:spPr>
        <p:txBody>
          <a:bodyPr/>
          <a:lstStyle>
            <a:lvl1pPr>
              <a:spcBef>
                <a:spcPts val="600"/>
              </a:spcBef>
              <a:spcAft>
                <a:spcPts val="600"/>
              </a:spcAft>
              <a:defRPr lang="en-US" dirty="0" smtClean="0"/>
            </a:lvl1pPr>
            <a:lvl2pPr>
              <a:spcBef>
                <a:spcPts val="0"/>
              </a:spcBef>
              <a:spcAft>
                <a:spcPts val="300"/>
              </a:spcAft>
              <a:defRPr lang="en-US" dirty="0" smtClean="0"/>
            </a:lvl2pPr>
            <a:lvl3pPr>
              <a:spcBef>
                <a:spcPts val="0"/>
              </a:spcBef>
              <a:spcAft>
                <a:spcPts val="300"/>
              </a:spcAft>
              <a:defRPr lang="en-US" dirty="0" smtClean="0"/>
            </a:lvl3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Title 3"/>
          <p:cNvSpPr>
            <a:spLocks noGrp="1"/>
          </p:cNvSpPr>
          <p:nvPr>
            <p:ph type="title"/>
          </p:nvPr>
        </p:nvSpPr>
        <p:spPr/>
        <p:txBody>
          <a:bodyPr/>
          <a:lstStyle/>
          <a:p>
            <a:r>
              <a:rPr lang="en-US" smtClean="0"/>
              <a:t>Click to edit Master title style</a:t>
            </a:r>
            <a:endParaRPr lang="en-AU"/>
          </a:p>
        </p:txBody>
      </p:sp>
      <p:sp>
        <p:nvSpPr>
          <p:cNvPr id="5" name="Footer Placeholder 4"/>
          <p:cNvSpPr>
            <a:spLocks noGrp="1"/>
          </p:cNvSpPr>
          <p:nvPr>
            <p:ph type="ftr" sz="quarter" idx="10"/>
          </p:nvPr>
        </p:nvSpPr>
        <p:spPr/>
        <p:txBody>
          <a:bodyPr/>
          <a:lstStyle>
            <a:lvl1pPr>
              <a:defRPr/>
            </a:lvl1pPr>
          </a:lstStyle>
          <a:p>
            <a:pPr>
              <a:defRPr/>
            </a:pPr>
            <a:endParaRPr lang="en-AU">
              <a:solidFill>
                <a:prstClr val="white"/>
              </a:solidFill>
            </a:endParaRPr>
          </a:p>
        </p:txBody>
      </p:sp>
      <p:sp>
        <p:nvSpPr>
          <p:cNvPr id="6" name="Slide Number Placeholder 5"/>
          <p:cNvSpPr>
            <a:spLocks noGrp="1"/>
          </p:cNvSpPr>
          <p:nvPr>
            <p:ph type="sldNum" sz="quarter" idx="11"/>
          </p:nvPr>
        </p:nvSpPr>
        <p:spPr/>
        <p:txBody>
          <a:bodyPr/>
          <a:lstStyle>
            <a:lvl1pPr>
              <a:defRPr/>
            </a:lvl1pPr>
          </a:lstStyle>
          <a:p>
            <a:fld id="{D9015E0B-5303-479E-A094-84ECCA875011}"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2710227756"/>
      </p:ext>
    </p:extLst>
  </p:cSld>
  <p:clrMapOvr>
    <a:masterClrMapping/>
  </p:clrMapOvr>
  <p:transition spd="med">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788" y="457201"/>
            <a:ext cx="4860676" cy="508403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8" name="Title 1"/>
          <p:cNvSpPr>
            <a:spLocks noGrp="1"/>
          </p:cNvSpPr>
          <p:nvPr>
            <p:ph type="title"/>
          </p:nvPr>
        </p:nvSpPr>
        <p:spPr>
          <a:xfrm>
            <a:off x="395556" y="457200"/>
            <a:ext cx="3184277" cy="1600200"/>
          </a:xfrm>
        </p:spPr>
        <p:txBody>
          <a:bodyPr anchor="b"/>
          <a:lstStyle>
            <a:lvl1pPr>
              <a:defRPr sz="2800"/>
            </a:lvl1pPr>
          </a:lstStyle>
          <a:p>
            <a:r>
              <a:rPr lang="en-US" dirty="0" smtClean="0"/>
              <a:t>Click to edit Master title style</a:t>
            </a:r>
            <a:endParaRPr lang="en-AU" dirty="0"/>
          </a:p>
        </p:txBody>
      </p:sp>
      <p:sp>
        <p:nvSpPr>
          <p:cNvPr id="9" name="Text Placeholder 3"/>
          <p:cNvSpPr>
            <a:spLocks noGrp="1"/>
          </p:cNvSpPr>
          <p:nvPr>
            <p:ph type="body" sz="half" idx="2"/>
          </p:nvPr>
        </p:nvSpPr>
        <p:spPr>
          <a:xfrm>
            <a:off x="395537" y="2180864"/>
            <a:ext cx="3184278" cy="336037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Click to edit Master text styles</a:t>
            </a:r>
          </a:p>
        </p:txBody>
      </p:sp>
    </p:spTree>
    <p:extLst>
      <p:ext uri="{BB962C8B-B14F-4D97-AF65-F5344CB8AC3E}">
        <p14:creationId xmlns:p14="http://schemas.microsoft.com/office/powerpoint/2010/main" val="3005706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0824" y="1268416"/>
            <a:ext cx="4248000" cy="4465639"/>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 name="Content Placeholder 3"/>
          <p:cNvSpPr>
            <a:spLocks noGrp="1"/>
          </p:cNvSpPr>
          <p:nvPr>
            <p:ph sz="half" idx="2"/>
          </p:nvPr>
        </p:nvSpPr>
        <p:spPr>
          <a:xfrm>
            <a:off x="4644008" y="1268416"/>
            <a:ext cx="4248000" cy="4465639"/>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5" name="Title 4"/>
          <p:cNvSpPr>
            <a:spLocks noGrp="1"/>
          </p:cNvSpPr>
          <p:nvPr>
            <p:ph type="title"/>
          </p:nvPr>
        </p:nvSpPr>
        <p:spPr/>
        <p:txBody>
          <a:bodyPr/>
          <a:lstStyle/>
          <a:p>
            <a:r>
              <a:rPr lang="en-US" smtClean="0"/>
              <a:t>Click to edit Master title style</a:t>
            </a:r>
            <a:endParaRPr lang="en-AU"/>
          </a:p>
        </p:txBody>
      </p:sp>
      <p:sp>
        <p:nvSpPr>
          <p:cNvPr id="6" name="Footer Placeholder 4"/>
          <p:cNvSpPr>
            <a:spLocks noGrp="1"/>
          </p:cNvSpPr>
          <p:nvPr>
            <p:ph type="ftr" sz="quarter" idx="10"/>
          </p:nvPr>
        </p:nvSpPr>
        <p:spPr/>
        <p:txBody>
          <a:bodyPr/>
          <a:lstStyle>
            <a:lvl1pPr>
              <a:defRPr/>
            </a:lvl1pPr>
          </a:lstStyle>
          <a:p>
            <a:pPr>
              <a:defRPr/>
            </a:pPr>
            <a:endParaRPr lang="en-AU">
              <a:solidFill>
                <a:prstClr val="white"/>
              </a:solidFill>
            </a:endParaRPr>
          </a:p>
        </p:txBody>
      </p:sp>
      <p:sp>
        <p:nvSpPr>
          <p:cNvPr id="7" name="Slide Number Placeholder 5"/>
          <p:cNvSpPr>
            <a:spLocks noGrp="1"/>
          </p:cNvSpPr>
          <p:nvPr>
            <p:ph type="sldNum" sz="quarter" idx="11"/>
          </p:nvPr>
        </p:nvSpPr>
        <p:spPr/>
        <p:txBody>
          <a:bodyPr/>
          <a:lstStyle>
            <a:lvl1pPr>
              <a:defRPr/>
            </a:lvl1pPr>
          </a:lstStyle>
          <a:p>
            <a:fld id="{0A7A34B2-A229-4B52-9A04-14011752EB9D}"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1931994851"/>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ne Third Two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528480" y="1269977"/>
            <a:ext cx="5364000" cy="4464087"/>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7" name="Content Placeholder 2"/>
          <p:cNvSpPr>
            <a:spLocks noGrp="1"/>
          </p:cNvSpPr>
          <p:nvPr>
            <p:ph idx="10"/>
          </p:nvPr>
        </p:nvSpPr>
        <p:spPr>
          <a:xfrm>
            <a:off x="250840" y="1268424"/>
            <a:ext cx="3097039" cy="4464087"/>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2" name="Title 1"/>
          <p:cNvSpPr>
            <a:spLocks noGrp="1"/>
          </p:cNvSpPr>
          <p:nvPr>
            <p:ph type="title"/>
          </p:nvPr>
        </p:nvSpPr>
        <p:spPr/>
        <p:txBody>
          <a:bodyPr/>
          <a:lstStyle/>
          <a:p>
            <a:r>
              <a:rPr lang="en-US" smtClean="0"/>
              <a:t>Click to edit Master title style</a:t>
            </a:r>
            <a:endParaRPr lang="en-AU"/>
          </a:p>
        </p:txBody>
      </p:sp>
      <p:sp>
        <p:nvSpPr>
          <p:cNvPr id="5" name="Footer Placeholder 4"/>
          <p:cNvSpPr>
            <a:spLocks noGrp="1"/>
          </p:cNvSpPr>
          <p:nvPr>
            <p:ph type="ftr" sz="quarter" idx="11"/>
          </p:nvPr>
        </p:nvSpPr>
        <p:spPr/>
        <p:txBody>
          <a:bodyPr/>
          <a:lstStyle>
            <a:lvl1pPr>
              <a:defRPr/>
            </a:lvl1pPr>
          </a:lstStyle>
          <a:p>
            <a:pPr>
              <a:defRPr/>
            </a:pPr>
            <a:endParaRPr lang="en-AU">
              <a:solidFill>
                <a:prstClr val="white"/>
              </a:solidFill>
            </a:endParaRPr>
          </a:p>
        </p:txBody>
      </p:sp>
      <p:sp>
        <p:nvSpPr>
          <p:cNvPr id="6" name="Slide Number Placeholder 5"/>
          <p:cNvSpPr>
            <a:spLocks noGrp="1"/>
          </p:cNvSpPr>
          <p:nvPr>
            <p:ph type="sldNum" sz="quarter" idx="12"/>
          </p:nvPr>
        </p:nvSpPr>
        <p:spPr/>
        <p:txBody>
          <a:bodyPr/>
          <a:lstStyle>
            <a:lvl1pPr>
              <a:defRPr/>
            </a:lvl1pPr>
          </a:lstStyle>
          <a:p>
            <a:fld id="{64CCD679-1E96-480C-A4B5-86EB3201D792}"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820989541"/>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Third One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824" y="1268416"/>
            <a:ext cx="5364000" cy="4465639"/>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7" name="Content Placeholder 2"/>
          <p:cNvSpPr>
            <a:spLocks noGrp="1"/>
          </p:cNvSpPr>
          <p:nvPr>
            <p:ph idx="10"/>
          </p:nvPr>
        </p:nvSpPr>
        <p:spPr>
          <a:xfrm>
            <a:off x="5796144" y="1268416"/>
            <a:ext cx="3097039" cy="4465639"/>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2" name="Title 1"/>
          <p:cNvSpPr>
            <a:spLocks noGrp="1"/>
          </p:cNvSpPr>
          <p:nvPr>
            <p:ph type="title"/>
          </p:nvPr>
        </p:nvSpPr>
        <p:spPr/>
        <p:txBody>
          <a:bodyPr/>
          <a:lstStyle/>
          <a:p>
            <a:r>
              <a:rPr lang="en-US" smtClean="0"/>
              <a:t>Click to edit Master title style</a:t>
            </a:r>
            <a:endParaRPr lang="en-AU"/>
          </a:p>
        </p:txBody>
      </p:sp>
      <p:sp>
        <p:nvSpPr>
          <p:cNvPr id="5" name="Footer Placeholder 4"/>
          <p:cNvSpPr>
            <a:spLocks noGrp="1"/>
          </p:cNvSpPr>
          <p:nvPr>
            <p:ph type="ftr" sz="quarter" idx="11"/>
          </p:nvPr>
        </p:nvSpPr>
        <p:spPr/>
        <p:txBody>
          <a:bodyPr/>
          <a:lstStyle>
            <a:lvl1pPr>
              <a:defRPr/>
            </a:lvl1pPr>
          </a:lstStyle>
          <a:p>
            <a:pPr>
              <a:defRPr/>
            </a:pPr>
            <a:endParaRPr lang="en-AU">
              <a:solidFill>
                <a:prstClr val="white"/>
              </a:solidFill>
            </a:endParaRPr>
          </a:p>
        </p:txBody>
      </p:sp>
      <p:sp>
        <p:nvSpPr>
          <p:cNvPr id="6" name="Slide Number Placeholder 5"/>
          <p:cNvSpPr>
            <a:spLocks noGrp="1"/>
          </p:cNvSpPr>
          <p:nvPr>
            <p:ph type="sldNum" sz="quarter" idx="12"/>
          </p:nvPr>
        </p:nvSpPr>
        <p:spPr/>
        <p:txBody>
          <a:bodyPr/>
          <a:lstStyle>
            <a:lvl1pPr>
              <a:defRPr/>
            </a:lvl1pPr>
          </a:lstStyle>
          <a:p>
            <a:fld id="{AF12383C-52A6-4357-82D8-82C42A0D14C6}" type="slidenum">
              <a:rPr lang="en-AU">
                <a:solidFill>
                  <a:prstClr val="white"/>
                </a:solidFill>
              </a:rPr>
              <a:pPr/>
              <a:t>‹#›</a:t>
            </a:fld>
            <a:endParaRPr lang="en-AU">
              <a:solidFill>
                <a:prstClr val="white"/>
              </a:solidFill>
            </a:endParaRPr>
          </a:p>
        </p:txBody>
      </p:sp>
    </p:spTree>
    <p:extLst>
      <p:ext uri="{BB962C8B-B14F-4D97-AF65-F5344CB8AC3E}">
        <p14:creationId xmlns:p14="http://schemas.microsoft.com/office/powerpoint/2010/main" val="623664574"/>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 Id="rId9" Type="http://schemas.openxmlformats.org/officeDocument/2006/relationships/image" Target="../media/image4.jpe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4.jpe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9" Type="http://schemas.openxmlformats.org/officeDocument/2006/relationships/image" Target="../media/image4.jpeg"/></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3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 Id="rId9" Type="http://schemas.openxmlformats.org/officeDocument/2006/relationships/image" Target="../media/image4.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7.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image" Target="../media/image5.jpeg"/><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theme" Target="../theme/theme8.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5740604"/>
            <a:ext cx="9144000" cy="722376"/>
          </a:xfrm>
          <a:prstGeom prst="rect">
            <a:avLst/>
          </a:prstGeom>
        </p:spPr>
      </p:pic>
      <p:sp>
        <p:nvSpPr>
          <p:cNvPr id="2" name="Title Placeholder 1"/>
          <p:cNvSpPr>
            <a:spLocks noGrp="1"/>
          </p:cNvSpPr>
          <p:nvPr>
            <p:ph type="title"/>
          </p:nvPr>
        </p:nvSpPr>
        <p:spPr>
          <a:xfrm>
            <a:off x="1008000" y="967707"/>
            <a:ext cx="7128000" cy="756000"/>
          </a:xfrm>
          <a:prstGeom prst="rect">
            <a:avLst/>
          </a:prstGeom>
        </p:spPr>
        <p:txBody>
          <a:bodyPr vert="horz" lIns="0" tIns="0" rIns="0" bIns="0" rtlCol="0" anchor="t"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008000" y="2051811"/>
            <a:ext cx="7128000" cy="3392772"/>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0" y="5995772"/>
            <a:ext cx="1008000" cy="311045"/>
          </a:xfrm>
          <a:prstGeom prst="rect">
            <a:avLst/>
          </a:prstGeom>
        </p:spPr>
        <p:txBody>
          <a:bodyPr vert="horz" lIns="0" tIns="0" rIns="0" bIns="0" rtlCol="0" anchor="ctr"/>
          <a:lstStyle>
            <a:lvl1pPr algn="ctr">
              <a:lnSpc>
                <a:spcPts val="1400"/>
              </a:lnSpc>
              <a:defRPr sz="1000">
                <a:solidFill>
                  <a:schemeClr val="bg1"/>
                </a:solidFill>
              </a:defRPr>
            </a:lvl1pPr>
          </a:lstStyle>
          <a:p>
            <a:fld id="{31482B4E-E24E-46B6-A03C-5745F39D8EF1}" type="datetimeFigureOut">
              <a:rPr lang="en-AU" smtClean="0"/>
              <a:pPr/>
              <a:t>16/10/2017</a:t>
            </a:fld>
            <a:endParaRPr lang="en-AU" dirty="0"/>
          </a:p>
        </p:txBody>
      </p:sp>
      <p:sp>
        <p:nvSpPr>
          <p:cNvPr id="5" name="Footer Placeholder 4"/>
          <p:cNvSpPr>
            <a:spLocks noGrp="1"/>
          </p:cNvSpPr>
          <p:nvPr>
            <p:ph type="ftr" sz="quarter" idx="3"/>
          </p:nvPr>
        </p:nvSpPr>
        <p:spPr>
          <a:xfrm>
            <a:off x="1008001" y="5995772"/>
            <a:ext cx="4831326" cy="311045"/>
          </a:xfrm>
          <a:prstGeom prst="rect">
            <a:avLst/>
          </a:prstGeom>
        </p:spPr>
        <p:txBody>
          <a:bodyPr vert="horz" lIns="0" tIns="0" rIns="0" bIns="0" rtlCol="0" anchor="ctr"/>
          <a:lstStyle>
            <a:lvl1pPr algn="l">
              <a:lnSpc>
                <a:spcPts val="1400"/>
              </a:lnSpc>
              <a:defRPr sz="1000">
                <a:solidFill>
                  <a:schemeClr val="bg1"/>
                </a:solidFill>
              </a:defRPr>
            </a:lvl1pPr>
          </a:lstStyle>
          <a:p>
            <a:r>
              <a:rPr lang="en-US" dirty="0" smtClean="0"/>
              <a:t>Presentation Heading  //  Section Heading</a:t>
            </a:r>
            <a:endParaRPr lang="en-AU" dirty="0"/>
          </a:p>
        </p:txBody>
      </p:sp>
      <p:sp>
        <p:nvSpPr>
          <p:cNvPr id="6" name="Slide Number Placeholder 5"/>
          <p:cNvSpPr>
            <a:spLocks noGrp="1"/>
          </p:cNvSpPr>
          <p:nvPr>
            <p:ph type="sldNum" sz="quarter" idx="4"/>
          </p:nvPr>
        </p:nvSpPr>
        <p:spPr>
          <a:xfrm>
            <a:off x="8502334" y="5995772"/>
            <a:ext cx="641683" cy="311045"/>
          </a:xfrm>
          <a:prstGeom prst="rect">
            <a:avLst/>
          </a:prstGeom>
        </p:spPr>
        <p:txBody>
          <a:bodyPr vert="horz" lIns="0" tIns="0" rIns="0" bIns="0" rtlCol="0" anchor="ctr"/>
          <a:lstStyle>
            <a:lvl1pPr algn="ctr">
              <a:lnSpc>
                <a:spcPts val="1400"/>
              </a:lnSpc>
              <a:defRPr sz="1000">
                <a:solidFill>
                  <a:schemeClr val="bg1"/>
                </a:solidFill>
              </a:defRPr>
            </a:lvl1pPr>
          </a:lstStyle>
          <a:p>
            <a:pPr algn="l"/>
            <a:fld id="{314A77E5-93D7-49BF-9E9A-8E3B2A93FAB4}" type="slidenum">
              <a:rPr lang="en-AU" smtClean="0"/>
              <a:pPr algn="l"/>
              <a:t>‹#›</a:t>
            </a:fld>
            <a:endParaRPr lang="en-AU" dirty="0"/>
          </a:p>
        </p:txBody>
      </p:sp>
      <p:sp>
        <p:nvSpPr>
          <p:cNvPr id="9" name="TextBox 8"/>
          <p:cNvSpPr txBox="1"/>
          <p:nvPr userDrawn="1"/>
        </p:nvSpPr>
        <p:spPr>
          <a:xfrm>
            <a:off x="6472625" y="5979728"/>
            <a:ext cx="1917760" cy="311045"/>
          </a:xfrm>
          <a:prstGeom prst="rect">
            <a:avLst/>
          </a:prstGeom>
          <a:noFill/>
        </p:spPr>
        <p:txBody>
          <a:bodyPr wrap="square" lIns="0" tIns="0" rIns="0" bIns="0" rtlCol="0" anchor="ctr" anchorCtr="0">
            <a:noAutofit/>
          </a:bodyPr>
          <a:lstStyle/>
          <a:p>
            <a:pPr algn="r"/>
            <a:r>
              <a:rPr lang="en-US" sz="1000" dirty="0" smtClean="0">
                <a:solidFill>
                  <a:schemeClr val="bg1"/>
                </a:solidFill>
              </a:rPr>
              <a:t>www.aat.gov.au         //</a:t>
            </a:r>
            <a:endParaRPr lang="en-AU" sz="1000" dirty="0">
              <a:solidFill>
                <a:schemeClr val="bg1"/>
              </a:solidFill>
            </a:endParaRPr>
          </a:p>
        </p:txBody>
      </p:sp>
    </p:spTree>
    <p:extLst>
      <p:ext uri="{BB962C8B-B14F-4D97-AF65-F5344CB8AC3E}">
        <p14:creationId xmlns:p14="http://schemas.microsoft.com/office/powerpoint/2010/main" val="1624952800"/>
      </p:ext>
    </p:extLst>
  </p:cSld>
  <p:clrMap bg1="lt1" tx1="dk1" bg2="lt2" tx2="dk2" accent1="accent1" accent2="accent2" accent3="accent3" accent4="accent4" accent5="accent5" accent6="accent6" hlink="hlink" folHlink="folHlink"/>
  <p:sldLayoutIdLst>
    <p:sldLayoutId id="2147483670" r:id="rId1"/>
    <p:sldLayoutId id="2147483680" r:id="rId2"/>
    <p:sldLayoutId id="2147483673" r:id="rId3"/>
    <p:sldLayoutId id="2147483681" r:id="rId4"/>
  </p:sldLayoutIdLst>
  <p:txStyles>
    <p:titleStyle>
      <a:lvl1pPr algn="l" defTabSz="914400" rtl="0" eaLnBrk="1" latinLnBrk="0" hangingPunct="1">
        <a:lnSpc>
          <a:spcPts val="4800"/>
        </a:lnSpc>
        <a:spcBef>
          <a:spcPct val="0"/>
        </a:spcBef>
        <a:buNone/>
        <a:defRPr sz="4000" b="1" kern="1200" spc="0" baseline="0">
          <a:solidFill>
            <a:schemeClr val="accent2"/>
          </a:solidFill>
          <a:latin typeface="+mj-lt"/>
          <a:ea typeface="+mj-ea"/>
          <a:cs typeface="+mj-cs"/>
        </a:defRPr>
      </a:lvl1pPr>
    </p:titleStyle>
    <p:bodyStyle>
      <a:lvl1pPr marL="0" indent="0" algn="l" defTabSz="914400" rtl="0" eaLnBrk="1" latinLnBrk="0" hangingPunct="1">
        <a:lnSpc>
          <a:spcPts val="3000"/>
        </a:lnSpc>
        <a:spcBef>
          <a:spcPts val="0"/>
        </a:spcBef>
        <a:spcAft>
          <a:spcPts val="600"/>
        </a:spcAft>
        <a:buFont typeface="Arial" panose="020B0604020202020204" pitchFamily="34" charset="0"/>
        <a:buNone/>
        <a:defRPr sz="2400" b="0" kern="1200">
          <a:solidFill>
            <a:schemeClr val="accent2"/>
          </a:solidFill>
          <a:latin typeface="+mn-lt"/>
          <a:ea typeface="+mn-ea"/>
          <a:cs typeface="+mn-cs"/>
        </a:defRPr>
      </a:lvl1pPr>
      <a:lvl2pPr marL="265113" indent="-265113" algn="l" defTabSz="914400" rtl="0" eaLnBrk="1" latinLnBrk="0" hangingPunct="1">
        <a:lnSpc>
          <a:spcPts val="3000"/>
        </a:lnSpc>
        <a:spcBef>
          <a:spcPts val="0"/>
        </a:spcBef>
        <a:spcAft>
          <a:spcPts val="600"/>
        </a:spcAft>
        <a:buClr>
          <a:schemeClr val="tx2"/>
        </a:buClr>
        <a:buFont typeface="Arial" panose="020B0604020202020204" pitchFamily="34" charset="0"/>
        <a:buChar char="•"/>
        <a:defRPr sz="2400" b="0" kern="1200">
          <a:solidFill>
            <a:schemeClr val="accent2"/>
          </a:solidFill>
          <a:latin typeface="+mn-lt"/>
          <a:ea typeface="+mn-ea"/>
          <a:cs typeface="+mn-cs"/>
        </a:defRPr>
      </a:lvl2pPr>
      <a:lvl3pPr marL="538163" indent="-265113" algn="l" defTabSz="914400" rtl="0" eaLnBrk="1" latinLnBrk="0" hangingPunct="1">
        <a:lnSpc>
          <a:spcPts val="3000"/>
        </a:lnSpc>
        <a:spcBef>
          <a:spcPts val="0"/>
        </a:spcBef>
        <a:spcAft>
          <a:spcPts val="600"/>
        </a:spcAft>
        <a:buClr>
          <a:schemeClr val="tx2"/>
        </a:buClr>
        <a:buFont typeface="Arial" panose="020B0604020202020204" pitchFamily="34" charset="0"/>
        <a:buChar char="–"/>
        <a:defRPr sz="2400" b="0" kern="1200">
          <a:solidFill>
            <a:schemeClr val="accent2"/>
          </a:solidFill>
          <a:latin typeface="+mn-lt"/>
          <a:ea typeface="+mn-ea"/>
          <a:cs typeface="+mn-cs"/>
        </a:defRPr>
      </a:lvl3pPr>
      <a:lvl4pPr marL="809625" indent="-273050" algn="l" defTabSz="914400" rtl="0" eaLnBrk="1" latinLnBrk="0" hangingPunct="1">
        <a:lnSpc>
          <a:spcPts val="3000"/>
        </a:lnSpc>
        <a:spcBef>
          <a:spcPts val="0"/>
        </a:spcBef>
        <a:spcAft>
          <a:spcPts val="600"/>
        </a:spcAft>
        <a:buClr>
          <a:schemeClr val="tx2"/>
        </a:buClr>
        <a:buFont typeface="Arial" panose="020B0604020202020204" pitchFamily="34" charset="0"/>
        <a:buChar char="○"/>
        <a:defRPr sz="2400" b="0" kern="1200">
          <a:solidFill>
            <a:schemeClr val="accent2"/>
          </a:solidFill>
          <a:latin typeface="+mn-lt"/>
          <a:ea typeface="+mn-ea"/>
          <a:cs typeface="+mn-cs"/>
        </a:defRPr>
      </a:lvl4pPr>
      <a:lvl5pPr marL="1074738" indent="-265113" algn="l" defTabSz="914400" rtl="0" eaLnBrk="1" latinLnBrk="0" hangingPunct="1">
        <a:lnSpc>
          <a:spcPts val="3000"/>
        </a:lnSpc>
        <a:spcBef>
          <a:spcPts val="0"/>
        </a:spcBef>
        <a:spcAft>
          <a:spcPts val="600"/>
        </a:spcAft>
        <a:buClr>
          <a:schemeClr val="tx2"/>
        </a:buClr>
        <a:buFont typeface="Arial" panose="020B0604020202020204" pitchFamily="34" charset="0"/>
        <a:buChar char="»"/>
        <a:defRPr sz="2400" b="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0" y="5843591"/>
            <a:ext cx="9144000"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ooter Placeholder 4"/>
          <p:cNvSpPr>
            <a:spLocks noGrp="1"/>
          </p:cNvSpPr>
          <p:nvPr>
            <p:ph type="ftr" sz="quarter" idx="3"/>
          </p:nvPr>
        </p:nvSpPr>
        <p:spPr>
          <a:xfrm>
            <a:off x="250843" y="6351599"/>
            <a:ext cx="5184775" cy="246063"/>
          </a:xfrm>
          <a:prstGeom prst="rect">
            <a:avLst/>
          </a:prstGeom>
        </p:spPr>
        <p:txBody>
          <a:bodyPr vert="horz" lIns="0" tIns="0" rIns="0" bIns="0" rtlCol="0" anchor="ctr"/>
          <a:lstStyle>
            <a:lvl1pPr algn="l" eaLnBrk="1" fontAlgn="auto" hangingPunct="1">
              <a:spcBef>
                <a:spcPts val="0"/>
              </a:spcBef>
              <a:spcAft>
                <a:spcPts val="0"/>
              </a:spcAft>
              <a:defRPr sz="1200">
                <a:solidFill>
                  <a:schemeClr val="bg1"/>
                </a:solidFill>
                <a:latin typeface="+mn-lt"/>
              </a:defRPr>
            </a:lvl1pPr>
          </a:lstStyle>
          <a:p>
            <a:pPr>
              <a:defRPr/>
            </a:pPr>
            <a:endParaRPr lang="en-AU">
              <a:solidFill>
                <a:prstClr val="white"/>
              </a:solidFill>
            </a:endParaRPr>
          </a:p>
        </p:txBody>
      </p:sp>
      <p:sp>
        <p:nvSpPr>
          <p:cNvPr id="1028" name="Title Placeholder 1"/>
          <p:cNvSpPr>
            <a:spLocks noGrp="1"/>
          </p:cNvSpPr>
          <p:nvPr>
            <p:ph type="title"/>
          </p:nvPr>
        </p:nvSpPr>
        <p:spPr bwMode="auto">
          <a:xfrm>
            <a:off x="250825" y="274641"/>
            <a:ext cx="864235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smtClean="0"/>
              <a:t>Click to edit Master title style</a:t>
            </a:r>
            <a:endParaRPr lang="en-AU" altLang="en-US" smtClean="0"/>
          </a:p>
        </p:txBody>
      </p:sp>
      <p:sp>
        <p:nvSpPr>
          <p:cNvPr id="1029" name="Text Placeholder 2"/>
          <p:cNvSpPr>
            <a:spLocks noGrp="1"/>
          </p:cNvSpPr>
          <p:nvPr>
            <p:ph type="body" idx="1"/>
          </p:nvPr>
        </p:nvSpPr>
        <p:spPr bwMode="auto">
          <a:xfrm>
            <a:off x="250825" y="1268416"/>
            <a:ext cx="8642350"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 name="Slide Number Placeholder 5"/>
          <p:cNvSpPr>
            <a:spLocks noGrp="1"/>
          </p:cNvSpPr>
          <p:nvPr>
            <p:ph type="sldNum" sz="quarter" idx="4"/>
          </p:nvPr>
        </p:nvSpPr>
        <p:spPr>
          <a:xfrm>
            <a:off x="250832" y="6138875"/>
            <a:ext cx="392113" cy="217487"/>
          </a:xfrm>
          <a:prstGeom prst="rect">
            <a:avLst/>
          </a:prstGeom>
        </p:spPr>
        <p:txBody>
          <a:bodyPr vert="horz" wrap="square" lIns="0" tIns="0" rIns="0" bIns="0" numCol="1" anchor="ctr" anchorCtr="0" compatLnSpc="1">
            <a:prstTxWarp prst="textNoShape">
              <a:avLst/>
            </a:prstTxWarp>
          </a:bodyPr>
          <a:lstStyle>
            <a:lvl1pPr eaLnBrk="1" hangingPunct="1">
              <a:defRPr sz="1200">
                <a:solidFill>
                  <a:schemeClr val="bg1"/>
                </a:solidFill>
              </a:defRPr>
            </a:lvl1pPr>
          </a:lstStyle>
          <a:p>
            <a:pPr fontAlgn="base">
              <a:spcBef>
                <a:spcPct val="0"/>
              </a:spcBef>
              <a:spcAft>
                <a:spcPct val="0"/>
              </a:spcAft>
            </a:pPr>
            <a:fld id="{96920400-2EAB-45A2-AEDE-6BD21B9DAC8E}" type="slidenum">
              <a:rPr lang="en-AU" smtClean="0">
                <a:solidFill>
                  <a:prstClr val="white"/>
                </a:solidFill>
              </a:rPr>
              <a:pPr fontAlgn="base">
                <a:spcBef>
                  <a:spcPct val="0"/>
                </a:spcBef>
                <a:spcAft>
                  <a:spcPct val="0"/>
                </a:spcAft>
              </a:pPr>
              <a:t>‹#›</a:t>
            </a:fld>
            <a:endParaRPr lang="en-AU" smtClean="0">
              <a:solidFill>
                <a:prstClr val="white"/>
              </a:solidFill>
            </a:endParaRPr>
          </a:p>
        </p:txBody>
      </p:sp>
      <p:cxnSp>
        <p:nvCxnSpPr>
          <p:cNvPr id="8" name="Straight Connector 7"/>
          <p:cNvCxnSpPr/>
          <p:nvPr userDrawn="1"/>
        </p:nvCxnSpPr>
        <p:spPr>
          <a:xfrm>
            <a:off x="250843" y="1052513"/>
            <a:ext cx="8640763"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4819994"/>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Lst>
  <p:transition spd="med">
    <p:fade/>
  </p:transition>
  <p:timing>
    <p:tnLst>
      <p:par>
        <p:cTn id="1" dur="indefinite" restart="never" nodeType="tmRoot"/>
      </p:par>
    </p:tnLst>
  </p:timing>
  <p:hf hdr="0" dt="0"/>
  <p:txStyles>
    <p:titleStyle>
      <a:lvl1pPr algn="l" rtl="0" eaLnBrk="0" fontAlgn="base" hangingPunct="0">
        <a:lnSpc>
          <a:spcPct val="85000"/>
        </a:lnSpc>
        <a:spcBef>
          <a:spcPct val="0"/>
        </a:spcBef>
        <a:spcAft>
          <a:spcPct val="0"/>
        </a:spcAft>
        <a:defRPr sz="3600" b="1" kern="1200">
          <a:solidFill>
            <a:schemeClr val="accent1"/>
          </a:solidFill>
          <a:latin typeface="+mj-lt"/>
          <a:ea typeface="+mj-ea"/>
          <a:cs typeface="+mj-cs"/>
        </a:defRPr>
      </a:lvl1pPr>
      <a:lvl2pPr algn="l" rtl="0" eaLnBrk="0" fontAlgn="base" hangingPunct="0">
        <a:lnSpc>
          <a:spcPct val="85000"/>
        </a:lnSpc>
        <a:spcBef>
          <a:spcPct val="0"/>
        </a:spcBef>
        <a:spcAft>
          <a:spcPct val="0"/>
        </a:spcAft>
        <a:defRPr sz="3600" b="1">
          <a:solidFill>
            <a:schemeClr val="accent1"/>
          </a:solidFill>
          <a:latin typeface="Arial" panose="020B0604020202020204" pitchFamily="34" charset="0"/>
        </a:defRPr>
      </a:lvl2pPr>
      <a:lvl3pPr algn="l" rtl="0" eaLnBrk="0" fontAlgn="base" hangingPunct="0">
        <a:lnSpc>
          <a:spcPct val="85000"/>
        </a:lnSpc>
        <a:spcBef>
          <a:spcPct val="0"/>
        </a:spcBef>
        <a:spcAft>
          <a:spcPct val="0"/>
        </a:spcAft>
        <a:defRPr sz="3600" b="1">
          <a:solidFill>
            <a:schemeClr val="accent1"/>
          </a:solidFill>
          <a:latin typeface="Arial" panose="020B0604020202020204" pitchFamily="34" charset="0"/>
        </a:defRPr>
      </a:lvl3pPr>
      <a:lvl4pPr algn="l" rtl="0" eaLnBrk="0" fontAlgn="base" hangingPunct="0">
        <a:lnSpc>
          <a:spcPct val="85000"/>
        </a:lnSpc>
        <a:spcBef>
          <a:spcPct val="0"/>
        </a:spcBef>
        <a:spcAft>
          <a:spcPct val="0"/>
        </a:spcAft>
        <a:defRPr sz="3600" b="1">
          <a:solidFill>
            <a:schemeClr val="accent1"/>
          </a:solidFill>
          <a:latin typeface="Arial" panose="020B0604020202020204" pitchFamily="34" charset="0"/>
        </a:defRPr>
      </a:lvl4pPr>
      <a:lvl5pPr algn="l" rtl="0" eaLnBrk="0" fontAlgn="base" hangingPunct="0">
        <a:lnSpc>
          <a:spcPct val="85000"/>
        </a:lnSpc>
        <a:spcBef>
          <a:spcPct val="0"/>
        </a:spcBef>
        <a:spcAft>
          <a:spcPct val="0"/>
        </a:spcAft>
        <a:defRPr sz="3600" b="1">
          <a:solidFill>
            <a:schemeClr val="accent1"/>
          </a:solidFill>
          <a:latin typeface="Arial" panose="020B0604020202020204" pitchFamily="34" charset="0"/>
        </a:defRPr>
      </a:lvl5pPr>
      <a:lvl6pPr marL="457200" algn="l" rtl="0" fontAlgn="base">
        <a:lnSpc>
          <a:spcPct val="85000"/>
        </a:lnSpc>
        <a:spcBef>
          <a:spcPct val="0"/>
        </a:spcBef>
        <a:spcAft>
          <a:spcPct val="0"/>
        </a:spcAft>
        <a:defRPr sz="3600" b="1">
          <a:solidFill>
            <a:schemeClr val="accent1"/>
          </a:solidFill>
          <a:latin typeface="Arial" panose="020B0604020202020204" pitchFamily="34" charset="0"/>
        </a:defRPr>
      </a:lvl6pPr>
      <a:lvl7pPr marL="914400" algn="l" rtl="0" fontAlgn="base">
        <a:lnSpc>
          <a:spcPct val="85000"/>
        </a:lnSpc>
        <a:spcBef>
          <a:spcPct val="0"/>
        </a:spcBef>
        <a:spcAft>
          <a:spcPct val="0"/>
        </a:spcAft>
        <a:defRPr sz="3600" b="1">
          <a:solidFill>
            <a:schemeClr val="accent1"/>
          </a:solidFill>
          <a:latin typeface="Arial" panose="020B0604020202020204" pitchFamily="34" charset="0"/>
        </a:defRPr>
      </a:lvl7pPr>
      <a:lvl8pPr marL="1371600" algn="l" rtl="0" fontAlgn="base">
        <a:lnSpc>
          <a:spcPct val="85000"/>
        </a:lnSpc>
        <a:spcBef>
          <a:spcPct val="0"/>
        </a:spcBef>
        <a:spcAft>
          <a:spcPct val="0"/>
        </a:spcAft>
        <a:defRPr sz="3600" b="1">
          <a:solidFill>
            <a:schemeClr val="accent1"/>
          </a:solidFill>
          <a:latin typeface="Arial" panose="020B0604020202020204" pitchFamily="34" charset="0"/>
        </a:defRPr>
      </a:lvl8pPr>
      <a:lvl9pPr marL="1828800" algn="l" rtl="0" fontAlgn="base">
        <a:lnSpc>
          <a:spcPct val="85000"/>
        </a:lnSpc>
        <a:spcBef>
          <a:spcPct val="0"/>
        </a:spcBef>
        <a:spcAft>
          <a:spcPct val="0"/>
        </a:spcAft>
        <a:defRPr sz="3600" b="1">
          <a:solidFill>
            <a:schemeClr val="accent1"/>
          </a:solidFill>
          <a:latin typeface="Arial" panose="020B0604020202020204" pitchFamily="34" charset="0"/>
        </a:defRPr>
      </a:lvl9pPr>
    </p:titleStyle>
    <p:bodyStyle>
      <a:lvl1pPr algn="l" rtl="0" eaLnBrk="0" fontAlgn="base" hangingPunct="0">
        <a:spcBef>
          <a:spcPts val="600"/>
        </a:spcBef>
        <a:spcAft>
          <a:spcPts val="600"/>
        </a:spcAft>
        <a:buClr>
          <a:schemeClr val="tx1"/>
        </a:buClr>
        <a:buFont typeface="Arial" charset="0"/>
        <a:defRPr sz="1600" b="1" kern="1200">
          <a:solidFill>
            <a:schemeClr val="tx1"/>
          </a:solidFill>
          <a:latin typeface="+mn-lt"/>
          <a:ea typeface="+mn-ea"/>
          <a:cs typeface="+mn-cs"/>
        </a:defRPr>
      </a:lvl1pPr>
      <a:lvl2pPr marL="185738" indent="-185738" algn="l" rtl="0" eaLnBrk="0" fontAlgn="base" hangingPunct="0">
        <a:spcBef>
          <a:spcPct val="0"/>
        </a:spcBef>
        <a:spcAft>
          <a:spcPts val="300"/>
        </a:spcAft>
        <a:buClr>
          <a:schemeClr val="tx1"/>
        </a:buClr>
        <a:buFont typeface="Wingdings" pitchFamily="2" charset="2"/>
        <a:buChar char="§"/>
        <a:defRPr sz="1600" kern="1200">
          <a:solidFill>
            <a:schemeClr val="tx1"/>
          </a:solidFill>
          <a:latin typeface="+mn-lt"/>
          <a:ea typeface="+mn-ea"/>
          <a:cs typeface="+mn-cs"/>
        </a:defRPr>
      </a:lvl2pPr>
      <a:lvl3pPr marL="358775" indent="-173038" algn="l" rtl="0" eaLnBrk="0" fontAlgn="base" hangingPunct="0">
        <a:spcBef>
          <a:spcPct val="0"/>
        </a:spcBef>
        <a:spcAft>
          <a:spcPts val="300"/>
        </a:spcAft>
        <a:buClr>
          <a:schemeClr val="tx1"/>
        </a:buClr>
        <a:buFont typeface="Calibri" pitchFamily="34" charset="0"/>
        <a:buChar char="–"/>
        <a:defRPr sz="1600" kern="1200">
          <a:solidFill>
            <a:schemeClr val="tx1"/>
          </a:solidFill>
          <a:latin typeface="+mn-lt"/>
          <a:ea typeface="+mn-ea"/>
          <a:cs typeface="+mn-cs"/>
        </a:defRPr>
      </a:lvl3pPr>
      <a:lvl4pPr marL="542925" indent="-184150" algn="l" rtl="0" eaLnBrk="0" fontAlgn="base" hangingPunct="0">
        <a:spcBef>
          <a:spcPct val="0"/>
        </a:spcBef>
        <a:spcAft>
          <a:spcPts val="300"/>
        </a:spcAft>
        <a:buFont typeface="Arial" charset="0"/>
        <a:buChar char="•"/>
        <a:defRPr sz="1600" kern="1200">
          <a:solidFill>
            <a:schemeClr val="tx1"/>
          </a:solidFill>
          <a:latin typeface="+mn-lt"/>
          <a:ea typeface="+mn-ea"/>
          <a:cs typeface="+mn-cs"/>
        </a:defRPr>
      </a:lvl4pPr>
      <a:lvl5pPr marL="715963" indent="-173038" algn="l" rtl="0" eaLnBrk="0" fontAlgn="base" hangingPunct="0">
        <a:spcBef>
          <a:spcPct val="0"/>
        </a:spcBef>
        <a:spcAft>
          <a:spcPts val="30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0" y="5843591"/>
            <a:ext cx="9144000"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ooter Placeholder 4"/>
          <p:cNvSpPr>
            <a:spLocks noGrp="1"/>
          </p:cNvSpPr>
          <p:nvPr>
            <p:ph type="ftr" sz="quarter" idx="3"/>
          </p:nvPr>
        </p:nvSpPr>
        <p:spPr>
          <a:xfrm>
            <a:off x="250843" y="6351599"/>
            <a:ext cx="5184775" cy="246063"/>
          </a:xfrm>
          <a:prstGeom prst="rect">
            <a:avLst/>
          </a:prstGeom>
        </p:spPr>
        <p:txBody>
          <a:bodyPr vert="horz" lIns="0" tIns="0" rIns="0" bIns="0" rtlCol="0" anchor="ctr"/>
          <a:lstStyle>
            <a:lvl1pPr algn="l" eaLnBrk="1" fontAlgn="auto" hangingPunct="1">
              <a:spcBef>
                <a:spcPts val="0"/>
              </a:spcBef>
              <a:spcAft>
                <a:spcPts val="0"/>
              </a:spcAft>
              <a:defRPr sz="1200">
                <a:solidFill>
                  <a:schemeClr val="bg1"/>
                </a:solidFill>
                <a:latin typeface="+mn-lt"/>
              </a:defRPr>
            </a:lvl1pPr>
          </a:lstStyle>
          <a:p>
            <a:pPr>
              <a:defRPr/>
            </a:pPr>
            <a:endParaRPr lang="en-AU">
              <a:solidFill>
                <a:prstClr val="white"/>
              </a:solidFill>
            </a:endParaRPr>
          </a:p>
        </p:txBody>
      </p:sp>
      <p:sp>
        <p:nvSpPr>
          <p:cNvPr id="1028" name="Title Placeholder 1"/>
          <p:cNvSpPr>
            <a:spLocks noGrp="1"/>
          </p:cNvSpPr>
          <p:nvPr>
            <p:ph type="title"/>
          </p:nvPr>
        </p:nvSpPr>
        <p:spPr bwMode="auto">
          <a:xfrm>
            <a:off x="250825" y="274641"/>
            <a:ext cx="864235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smtClean="0"/>
              <a:t>Click to edit Master title style</a:t>
            </a:r>
            <a:endParaRPr lang="en-AU" altLang="en-US" smtClean="0"/>
          </a:p>
        </p:txBody>
      </p:sp>
      <p:sp>
        <p:nvSpPr>
          <p:cNvPr id="1029" name="Text Placeholder 2"/>
          <p:cNvSpPr>
            <a:spLocks noGrp="1"/>
          </p:cNvSpPr>
          <p:nvPr>
            <p:ph type="body" idx="1"/>
          </p:nvPr>
        </p:nvSpPr>
        <p:spPr bwMode="auto">
          <a:xfrm>
            <a:off x="250825" y="1268416"/>
            <a:ext cx="8642350"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 name="Slide Number Placeholder 5"/>
          <p:cNvSpPr>
            <a:spLocks noGrp="1"/>
          </p:cNvSpPr>
          <p:nvPr>
            <p:ph type="sldNum" sz="quarter" idx="4"/>
          </p:nvPr>
        </p:nvSpPr>
        <p:spPr>
          <a:xfrm>
            <a:off x="250832" y="6138875"/>
            <a:ext cx="392113" cy="217487"/>
          </a:xfrm>
          <a:prstGeom prst="rect">
            <a:avLst/>
          </a:prstGeom>
        </p:spPr>
        <p:txBody>
          <a:bodyPr vert="horz" wrap="square" lIns="0" tIns="0" rIns="0" bIns="0" numCol="1" anchor="ctr" anchorCtr="0" compatLnSpc="1">
            <a:prstTxWarp prst="textNoShape">
              <a:avLst/>
            </a:prstTxWarp>
          </a:bodyPr>
          <a:lstStyle>
            <a:lvl1pPr eaLnBrk="1" hangingPunct="1">
              <a:defRPr sz="1200">
                <a:solidFill>
                  <a:schemeClr val="bg1"/>
                </a:solidFill>
              </a:defRPr>
            </a:lvl1pPr>
          </a:lstStyle>
          <a:p>
            <a:pPr fontAlgn="base">
              <a:spcBef>
                <a:spcPct val="0"/>
              </a:spcBef>
              <a:spcAft>
                <a:spcPct val="0"/>
              </a:spcAft>
            </a:pPr>
            <a:fld id="{96920400-2EAB-45A2-AEDE-6BD21B9DAC8E}" type="slidenum">
              <a:rPr lang="en-AU" smtClean="0">
                <a:solidFill>
                  <a:prstClr val="white"/>
                </a:solidFill>
              </a:rPr>
              <a:pPr fontAlgn="base">
                <a:spcBef>
                  <a:spcPct val="0"/>
                </a:spcBef>
                <a:spcAft>
                  <a:spcPct val="0"/>
                </a:spcAft>
              </a:pPr>
              <a:t>‹#›</a:t>
            </a:fld>
            <a:endParaRPr lang="en-AU" smtClean="0">
              <a:solidFill>
                <a:prstClr val="white"/>
              </a:solidFill>
            </a:endParaRPr>
          </a:p>
        </p:txBody>
      </p:sp>
      <p:cxnSp>
        <p:nvCxnSpPr>
          <p:cNvPr id="8" name="Straight Connector 7"/>
          <p:cNvCxnSpPr/>
          <p:nvPr userDrawn="1"/>
        </p:nvCxnSpPr>
        <p:spPr>
          <a:xfrm>
            <a:off x="250843" y="1052513"/>
            <a:ext cx="8640763"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97667"/>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Lst>
  <p:transition spd="med">
    <p:fade/>
  </p:transition>
  <p:timing>
    <p:tnLst>
      <p:par>
        <p:cTn id="1" dur="indefinite" restart="never" nodeType="tmRoot"/>
      </p:par>
    </p:tnLst>
  </p:timing>
  <p:hf hdr="0" dt="0"/>
  <p:txStyles>
    <p:titleStyle>
      <a:lvl1pPr algn="l" rtl="0" eaLnBrk="0" fontAlgn="base" hangingPunct="0">
        <a:lnSpc>
          <a:spcPct val="85000"/>
        </a:lnSpc>
        <a:spcBef>
          <a:spcPct val="0"/>
        </a:spcBef>
        <a:spcAft>
          <a:spcPct val="0"/>
        </a:spcAft>
        <a:defRPr sz="3600" b="1" kern="1200">
          <a:solidFill>
            <a:schemeClr val="accent1"/>
          </a:solidFill>
          <a:latin typeface="+mj-lt"/>
          <a:ea typeface="+mj-ea"/>
          <a:cs typeface="+mj-cs"/>
        </a:defRPr>
      </a:lvl1pPr>
      <a:lvl2pPr algn="l" rtl="0" eaLnBrk="0" fontAlgn="base" hangingPunct="0">
        <a:lnSpc>
          <a:spcPct val="85000"/>
        </a:lnSpc>
        <a:spcBef>
          <a:spcPct val="0"/>
        </a:spcBef>
        <a:spcAft>
          <a:spcPct val="0"/>
        </a:spcAft>
        <a:defRPr sz="3600" b="1">
          <a:solidFill>
            <a:schemeClr val="accent1"/>
          </a:solidFill>
          <a:latin typeface="Arial" panose="020B0604020202020204" pitchFamily="34" charset="0"/>
        </a:defRPr>
      </a:lvl2pPr>
      <a:lvl3pPr algn="l" rtl="0" eaLnBrk="0" fontAlgn="base" hangingPunct="0">
        <a:lnSpc>
          <a:spcPct val="85000"/>
        </a:lnSpc>
        <a:spcBef>
          <a:spcPct val="0"/>
        </a:spcBef>
        <a:spcAft>
          <a:spcPct val="0"/>
        </a:spcAft>
        <a:defRPr sz="3600" b="1">
          <a:solidFill>
            <a:schemeClr val="accent1"/>
          </a:solidFill>
          <a:latin typeface="Arial" panose="020B0604020202020204" pitchFamily="34" charset="0"/>
        </a:defRPr>
      </a:lvl3pPr>
      <a:lvl4pPr algn="l" rtl="0" eaLnBrk="0" fontAlgn="base" hangingPunct="0">
        <a:lnSpc>
          <a:spcPct val="85000"/>
        </a:lnSpc>
        <a:spcBef>
          <a:spcPct val="0"/>
        </a:spcBef>
        <a:spcAft>
          <a:spcPct val="0"/>
        </a:spcAft>
        <a:defRPr sz="3600" b="1">
          <a:solidFill>
            <a:schemeClr val="accent1"/>
          </a:solidFill>
          <a:latin typeface="Arial" panose="020B0604020202020204" pitchFamily="34" charset="0"/>
        </a:defRPr>
      </a:lvl4pPr>
      <a:lvl5pPr algn="l" rtl="0" eaLnBrk="0" fontAlgn="base" hangingPunct="0">
        <a:lnSpc>
          <a:spcPct val="85000"/>
        </a:lnSpc>
        <a:spcBef>
          <a:spcPct val="0"/>
        </a:spcBef>
        <a:spcAft>
          <a:spcPct val="0"/>
        </a:spcAft>
        <a:defRPr sz="3600" b="1">
          <a:solidFill>
            <a:schemeClr val="accent1"/>
          </a:solidFill>
          <a:latin typeface="Arial" panose="020B0604020202020204" pitchFamily="34" charset="0"/>
        </a:defRPr>
      </a:lvl5pPr>
      <a:lvl6pPr marL="457200" algn="l" rtl="0" fontAlgn="base">
        <a:lnSpc>
          <a:spcPct val="85000"/>
        </a:lnSpc>
        <a:spcBef>
          <a:spcPct val="0"/>
        </a:spcBef>
        <a:spcAft>
          <a:spcPct val="0"/>
        </a:spcAft>
        <a:defRPr sz="3600" b="1">
          <a:solidFill>
            <a:schemeClr val="accent1"/>
          </a:solidFill>
          <a:latin typeface="Arial" panose="020B0604020202020204" pitchFamily="34" charset="0"/>
        </a:defRPr>
      </a:lvl6pPr>
      <a:lvl7pPr marL="914400" algn="l" rtl="0" fontAlgn="base">
        <a:lnSpc>
          <a:spcPct val="85000"/>
        </a:lnSpc>
        <a:spcBef>
          <a:spcPct val="0"/>
        </a:spcBef>
        <a:spcAft>
          <a:spcPct val="0"/>
        </a:spcAft>
        <a:defRPr sz="3600" b="1">
          <a:solidFill>
            <a:schemeClr val="accent1"/>
          </a:solidFill>
          <a:latin typeface="Arial" panose="020B0604020202020204" pitchFamily="34" charset="0"/>
        </a:defRPr>
      </a:lvl7pPr>
      <a:lvl8pPr marL="1371600" algn="l" rtl="0" fontAlgn="base">
        <a:lnSpc>
          <a:spcPct val="85000"/>
        </a:lnSpc>
        <a:spcBef>
          <a:spcPct val="0"/>
        </a:spcBef>
        <a:spcAft>
          <a:spcPct val="0"/>
        </a:spcAft>
        <a:defRPr sz="3600" b="1">
          <a:solidFill>
            <a:schemeClr val="accent1"/>
          </a:solidFill>
          <a:latin typeface="Arial" panose="020B0604020202020204" pitchFamily="34" charset="0"/>
        </a:defRPr>
      </a:lvl8pPr>
      <a:lvl9pPr marL="1828800" algn="l" rtl="0" fontAlgn="base">
        <a:lnSpc>
          <a:spcPct val="85000"/>
        </a:lnSpc>
        <a:spcBef>
          <a:spcPct val="0"/>
        </a:spcBef>
        <a:spcAft>
          <a:spcPct val="0"/>
        </a:spcAft>
        <a:defRPr sz="3600" b="1">
          <a:solidFill>
            <a:schemeClr val="accent1"/>
          </a:solidFill>
          <a:latin typeface="Arial" panose="020B0604020202020204" pitchFamily="34" charset="0"/>
        </a:defRPr>
      </a:lvl9pPr>
    </p:titleStyle>
    <p:bodyStyle>
      <a:lvl1pPr algn="l" rtl="0" eaLnBrk="0" fontAlgn="base" hangingPunct="0">
        <a:spcBef>
          <a:spcPts val="600"/>
        </a:spcBef>
        <a:spcAft>
          <a:spcPts val="600"/>
        </a:spcAft>
        <a:buClr>
          <a:schemeClr val="tx1"/>
        </a:buClr>
        <a:buFont typeface="Arial" charset="0"/>
        <a:defRPr sz="1600" b="1" kern="1200">
          <a:solidFill>
            <a:schemeClr val="tx1"/>
          </a:solidFill>
          <a:latin typeface="+mn-lt"/>
          <a:ea typeface="+mn-ea"/>
          <a:cs typeface="+mn-cs"/>
        </a:defRPr>
      </a:lvl1pPr>
      <a:lvl2pPr marL="185738" indent="-185738" algn="l" rtl="0" eaLnBrk="0" fontAlgn="base" hangingPunct="0">
        <a:spcBef>
          <a:spcPct val="0"/>
        </a:spcBef>
        <a:spcAft>
          <a:spcPts val="300"/>
        </a:spcAft>
        <a:buClr>
          <a:schemeClr val="tx1"/>
        </a:buClr>
        <a:buFont typeface="Wingdings" pitchFamily="2" charset="2"/>
        <a:buChar char="§"/>
        <a:defRPr sz="1600" kern="1200">
          <a:solidFill>
            <a:schemeClr val="tx1"/>
          </a:solidFill>
          <a:latin typeface="+mn-lt"/>
          <a:ea typeface="+mn-ea"/>
          <a:cs typeface="+mn-cs"/>
        </a:defRPr>
      </a:lvl2pPr>
      <a:lvl3pPr marL="358775" indent="-173038" algn="l" rtl="0" eaLnBrk="0" fontAlgn="base" hangingPunct="0">
        <a:spcBef>
          <a:spcPct val="0"/>
        </a:spcBef>
        <a:spcAft>
          <a:spcPts val="300"/>
        </a:spcAft>
        <a:buClr>
          <a:schemeClr val="tx1"/>
        </a:buClr>
        <a:buFont typeface="Calibri" pitchFamily="34" charset="0"/>
        <a:buChar char="–"/>
        <a:defRPr sz="1600" kern="1200">
          <a:solidFill>
            <a:schemeClr val="tx1"/>
          </a:solidFill>
          <a:latin typeface="+mn-lt"/>
          <a:ea typeface="+mn-ea"/>
          <a:cs typeface="+mn-cs"/>
        </a:defRPr>
      </a:lvl3pPr>
      <a:lvl4pPr marL="542925" indent="-184150" algn="l" rtl="0" eaLnBrk="0" fontAlgn="base" hangingPunct="0">
        <a:spcBef>
          <a:spcPct val="0"/>
        </a:spcBef>
        <a:spcAft>
          <a:spcPts val="300"/>
        </a:spcAft>
        <a:buFont typeface="Arial" charset="0"/>
        <a:buChar char="•"/>
        <a:defRPr sz="1600" kern="1200">
          <a:solidFill>
            <a:schemeClr val="tx1"/>
          </a:solidFill>
          <a:latin typeface="+mn-lt"/>
          <a:ea typeface="+mn-ea"/>
          <a:cs typeface="+mn-cs"/>
        </a:defRPr>
      </a:lvl4pPr>
      <a:lvl5pPr marL="715963" indent="-173038" algn="l" rtl="0" eaLnBrk="0" fontAlgn="base" hangingPunct="0">
        <a:spcBef>
          <a:spcPct val="0"/>
        </a:spcBef>
        <a:spcAft>
          <a:spcPts val="30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0" y="5843591"/>
            <a:ext cx="9144000"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ooter Placeholder 4"/>
          <p:cNvSpPr>
            <a:spLocks noGrp="1"/>
          </p:cNvSpPr>
          <p:nvPr>
            <p:ph type="ftr" sz="quarter" idx="3"/>
          </p:nvPr>
        </p:nvSpPr>
        <p:spPr>
          <a:xfrm>
            <a:off x="250843" y="6351599"/>
            <a:ext cx="5184775" cy="246063"/>
          </a:xfrm>
          <a:prstGeom prst="rect">
            <a:avLst/>
          </a:prstGeom>
        </p:spPr>
        <p:txBody>
          <a:bodyPr vert="horz" lIns="0" tIns="0" rIns="0" bIns="0" rtlCol="0" anchor="ctr"/>
          <a:lstStyle>
            <a:lvl1pPr algn="l" eaLnBrk="1" fontAlgn="auto" hangingPunct="1">
              <a:spcBef>
                <a:spcPts val="0"/>
              </a:spcBef>
              <a:spcAft>
                <a:spcPts val="0"/>
              </a:spcAft>
              <a:defRPr sz="1200">
                <a:solidFill>
                  <a:schemeClr val="bg1"/>
                </a:solidFill>
                <a:latin typeface="+mn-lt"/>
              </a:defRPr>
            </a:lvl1pPr>
          </a:lstStyle>
          <a:p>
            <a:pPr>
              <a:defRPr/>
            </a:pPr>
            <a:endParaRPr lang="en-AU">
              <a:solidFill>
                <a:prstClr val="white"/>
              </a:solidFill>
            </a:endParaRPr>
          </a:p>
        </p:txBody>
      </p:sp>
      <p:sp>
        <p:nvSpPr>
          <p:cNvPr id="1028" name="Title Placeholder 1"/>
          <p:cNvSpPr>
            <a:spLocks noGrp="1"/>
          </p:cNvSpPr>
          <p:nvPr>
            <p:ph type="title"/>
          </p:nvPr>
        </p:nvSpPr>
        <p:spPr bwMode="auto">
          <a:xfrm>
            <a:off x="250825" y="274641"/>
            <a:ext cx="864235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smtClean="0"/>
              <a:t>Click to edit Master title style</a:t>
            </a:r>
            <a:endParaRPr lang="en-AU" altLang="en-US" smtClean="0"/>
          </a:p>
        </p:txBody>
      </p:sp>
      <p:sp>
        <p:nvSpPr>
          <p:cNvPr id="1029" name="Text Placeholder 2"/>
          <p:cNvSpPr>
            <a:spLocks noGrp="1"/>
          </p:cNvSpPr>
          <p:nvPr>
            <p:ph type="body" idx="1"/>
          </p:nvPr>
        </p:nvSpPr>
        <p:spPr bwMode="auto">
          <a:xfrm>
            <a:off x="250825" y="1268416"/>
            <a:ext cx="8642350"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 name="Slide Number Placeholder 5"/>
          <p:cNvSpPr>
            <a:spLocks noGrp="1"/>
          </p:cNvSpPr>
          <p:nvPr>
            <p:ph type="sldNum" sz="quarter" idx="4"/>
          </p:nvPr>
        </p:nvSpPr>
        <p:spPr>
          <a:xfrm>
            <a:off x="250832" y="6138875"/>
            <a:ext cx="392113" cy="217487"/>
          </a:xfrm>
          <a:prstGeom prst="rect">
            <a:avLst/>
          </a:prstGeom>
        </p:spPr>
        <p:txBody>
          <a:bodyPr vert="horz" wrap="square" lIns="0" tIns="0" rIns="0" bIns="0" numCol="1" anchor="ctr" anchorCtr="0" compatLnSpc="1">
            <a:prstTxWarp prst="textNoShape">
              <a:avLst/>
            </a:prstTxWarp>
          </a:bodyPr>
          <a:lstStyle>
            <a:lvl1pPr eaLnBrk="1" hangingPunct="1">
              <a:defRPr sz="1200">
                <a:solidFill>
                  <a:schemeClr val="bg1"/>
                </a:solidFill>
              </a:defRPr>
            </a:lvl1pPr>
          </a:lstStyle>
          <a:p>
            <a:pPr fontAlgn="base">
              <a:spcBef>
                <a:spcPct val="0"/>
              </a:spcBef>
              <a:spcAft>
                <a:spcPct val="0"/>
              </a:spcAft>
            </a:pPr>
            <a:fld id="{96920400-2EAB-45A2-AEDE-6BD21B9DAC8E}" type="slidenum">
              <a:rPr lang="en-AU" smtClean="0">
                <a:solidFill>
                  <a:prstClr val="white"/>
                </a:solidFill>
              </a:rPr>
              <a:pPr fontAlgn="base">
                <a:spcBef>
                  <a:spcPct val="0"/>
                </a:spcBef>
                <a:spcAft>
                  <a:spcPct val="0"/>
                </a:spcAft>
              </a:pPr>
              <a:t>‹#›</a:t>
            </a:fld>
            <a:endParaRPr lang="en-AU" smtClean="0">
              <a:solidFill>
                <a:prstClr val="white"/>
              </a:solidFill>
            </a:endParaRPr>
          </a:p>
        </p:txBody>
      </p:sp>
      <p:cxnSp>
        <p:nvCxnSpPr>
          <p:cNvPr id="8" name="Straight Connector 7"/>
          <p:cNvCxnSpPr/>
          <p:nvPr userDrawn="1"/>
        </p:nvCxnSpPr>
        <p:spPr>
          <a:xfrm>
            <a:off x="250843" y="1052513"/>
            <a:ext cx="8640763"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606631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Lst>
  <p:transition spd="med">
    <p:fade/>
  </p:transition>
  <p:timing>
    <p:tnLst>
      <p:par>
        <p:cTn id="1" dur="indefinite" restart="never" nodeType="tmRoot"/>
      </p:par>
    </p:tnLst>
  </p:timing>
  <p:hf hdr="0" dt="0"/>
  <p:txStyles>
    <p:titleStyle>
      <a:lvl1pPr algn="l" rtl="0" eaLnBrk="0" fontAlgn="base" hangingPunct="0">
        <a:lnSpc>
          <a:spcPct val="85000"/>
        </a:lnSpc>
        <a:spcBef>
          <a:spcPct val="0"/>
        </a:spcBef>
        <a:spcAft>
          <a:spcPct val="0"/>
        </a:spcAft>
        <a:defRPr sz="3600" b="1" kern="1200">
          <a:solidFill>
            <a:schemeClr val="accent1"/>
          </a:solidFill>
          <a:latin typeface="+mj-lt"/>
          <a:ea typeface="+mj-ea"/>
          <a:cs typeface="+mj-cs"/>
        </a:defRPr>
      </a:lvl1pPr>
      <a:lvl2pPr algn="l" rtl="0" eaLnBrk="0" fontAlgn="base" hangingPunct="0">
        <a:lnSpc>
          <a:spcPct val="85000"/>
        </a:lnSpc>
        <a:spcBef>
          <a:spcPct val="0"/>
        </a:spcBef>
        <a:spcAft>
          <a:spcPct val="0"/>
        </a:spcAft>
        <a:defRPr sz="3600" b="1">
          <a:solidFill>
            <a:schemeClr val="accent1"/>
          </a:solidFill>
          <a:latin typeface="Arial" panose="020B0604020202020204" pitchFamily="34" charset="0"/>
        </a:defRPr>
      </a:lvl2pPr>
      <a:lvl3pPr algn="l" rtl="0" eaLnBrk="0" fontAlgn="base" hangingPunct="0">
        <a:lnSpc>
          <a:spcPct val="85000"/>
        </a:lnSpc>
        <a:spcBef>
          <a:spcPct val="0"/>
        </a:spcBef>
        <a:spcAft>
          <a:spcPct val="0"/>
        </a:spcAft>
        <a:defRPr sz="3600" b="1">
          <a:solidFill>
            <a:schemeClr val="accent1"/>
          </a:solidFill>
          <a:latin typeface="Arial" panose="020B0604020202020204" pitchFamily="34" charset="0"/>
        </a:defRPr>
      </a:lvl3pPr>
      <a:lvl4pPr algn="l" rtl="0" eaLnBrk="0" fontAlgn="base" hangingPunct="0">
        <a:lnSpc>
          <a:spcPct val="85000"/>
        </a:lnSpc>
        <a:spcBef>
          <a:spcPct val="0"/>
        </a:spcBef>
        <a:spcAft>
          <a:spcPct val="0"/>
        </a:spcAft>
        <a:defRPr sz="3600" b="1">
          <a:solidFill>
            <a:schemeClr val="accent1"/>
          </a:solidFill>
          <a:latin typeface="Arial" panose="020B0604020202020204" pitchFamily="34" charset="0"/>
        </a:defRPr>
      </a:lvl4pPr>
      <a:lvl5pPr algn="l" rtl="0" eaLnBrk="0" fontAlgn="base" hangingPunct="0">
        <a:lnSpc>
          <a:spcPct val="85000"/>
        </a:lnSpc>
        <a:spcBef>
          <a:spcPct val="0"/>
        </a:spcBef>
        <a:spcAft>
          <a:spcPct val="0"/>
        </a:spcAft>
        <a:defRPr sz="3600" b="1">
          <a:solidFill>
            <a:schemeClr val="accent1"/>
          </a:solidFill>
          <a:latin typeface="Arial" panose="020B0604020202020204" pitchFamily="34" charset="0"/>
        </a:defRPr>
      </a:lvl5pPr>
      <a:lvl6pPr marL="457200" algn="l" rtl="0" fontAlgn="base">
        <a:lnSpc>
          <a:spcPct val="85000"/>
        </a:lnSpc>
        <a:spcBef>
          <a:spcPct val="0"/>
        </a:spcBef>
        <a:spcAft>
          <a:spcPct val="0"/>
        </a:spcAft>
        <a:defRPr sz="3600" b="1">
          <a:solidFill>
            <a:schemeClr val="accent1"/>
          </a:solidFill>
          <a:latin typeface="Arial" panose="020B0604020202020204" pitchFamily="34" charset="0"/>
        </a:defRPr>
      </a:lvl6pPr>
      <a:lvl7pPr marL="914400" algn="l" rtl="0" fontAlgn="base">
        <a:lnSpc>
          <a:spcPct val="85000"/>
        </a:lnSpc>
        <a:spcBef>
          <a:spcPct val="0"/>
        </a:spcBef>
        <a:spcAft>
          <a:spcPct val="0"/>
        </a:spcAft>
        <a:defRPr sz="3600" b="1">
          <a:solidFill>
            <a:schemeClr val="accent1"/>
          </a:solidFill>
          <a:latin typeface="Arial" panose="020B0604020202020204" pitchFamily="34" charset="0"/>
        </a:defRPr>
      </a:lvl7pPr>
      <a:lvl8pPr marL="1371600" algn="l" rtl="0" fontAlgn="base">
        <a:lnSpc>
          <a:spcPct val="85000"/>
        </a:lnSpc>
        <a:spcBef>
          <a:spcPct val="0"/>
        </a:spcBef>
        <a:spcAft>
          <a:spcPct val="0"/>
        </a:spcAft>
        <a:defRPr sz="3600" b="1">
          <a:solidFill>
            <a:schemeClr val="accent1"/>
          </a:solidFill>
          <a:latin typeface="Arial" panose="020B0604020202020204" pitchFamily="34" charset="0"/>
        </a:defRPr>
      </a:lvl8pPr>
      <a:lvl9pPr marL="1828800" algn="l" rtl="0" fontAlgn="base">
        <a:lnSpc>
          <a:spcPct val="85000"/>
        </a:lnSpc>
        <a:spcBef>
          <a:spcPct val="0"/>
        </a:spcBef>
        <a:spcAft>
          <a:spcPct val="0"/>
        </a:spcAft>
        <a:defRPr sz="3600" b="1">
          <a:solidFill>
            <a:schemeClr val="accent1"/>
          </a:solidFill>
          <a:latin typeface="Arial" panose="020B0604020202020204" pitchFamily="34" charset="0"/>
        </a:defRPr>
      </a:lvl9pPr>
    </p:titleStyle>
    <p:bodyStyle>
      <a:lvl1pPr algn="l" rtl="0" eaLnBrk="0" fontAlgn="base" hangingPunct="0">
        <a:spcBef>
          <a:spcPts val="600"/>
        </a:spcBef>
        <a:spcAft>
          <a:spcPts val="600"/>
        </a:spcAft>
        <a:buClr>
          <a:schemeClr val="tx1"/>
        </a:buClr>
        <a:buFont typeface="Arial" charset="0"/>
        <a:defRPr sz="1600" b="1" kern="1200">
          <a:solidFill>
            <a:schemeClr val="tx1"/>
          </a:solidFill>
          <a:latin typeface="+mn-lt"/>
          <a:ea typeface="+mn-ea"/>
          <a:cs typeface="+mn-cs"/>
        </a:defRPr>
      </a:lvl1pPr>
      <a:lvl2pPr marL="185738" indent="-185738" algn="l" rtl="0" eaLnBrk="0" fontAlgn="base" hangingPunct="0">
        <a:spcBef>
          <a:spcPct val="0"/>
        </a:spcBef>
        <a:spcAft>
          <a:spcPts val="300"/>
        </a:spcAft>
        <a:buClr>
          <a:schemeClr val="tx1"/>
        </a:buClr>
        <a:buFont typeface="Wingdings" pitchFamily="2" charset="2"/>
        <a:buChar char="§"/>
        <a:defRPr sz="1600" kern="1200">
          <a:solidFill>
            <a:schemeClr val="tx1"/>
          </a:solidFill>
          <a:latin typeface="+mn-lt"/>
          <a:ea typeface="+mn-ea"/>
          <a:cs typeface="+mn-cs"/>
        </a:defRPr>
      </a:lvl2pPr>
      <a:lvl3pPr marL="358775" indent="-173038" algn="l" rtl="0" eaLnBrk="0" fontAlgn="base" hangingPunct="0">
        <a:spcBef>
          <a:spcPct val="0"/>
        </a:spcBef>
        <a:spcAft>
          <a:spcPts val="300"/>
        </a:spcAft>
        <a:buClr>
          <a:schemeClr val="tx1"/>
        </a:buClr>
        <a:buFont typeface="Calibri" pitchFamily="34" charset="0"/>
        <a:buChar char="–"/>
        <a:defRPr sz="1600" kern="1200">
          <a:solidFill>
            <a:schemeClr val="tx1"/>
          </a:solidFill>
          <a:latin typeface="+mn-lt"/>
          <a:ea typeface="+mn-ea"/>
          <a:cs typeface="+mn-cs"/>
        </a:defRPr>
      </a:lvl3pPr>
      <a:lvl4pPr marL="542925" indent="-184150" algn="l" rtl="0" eaLnBrk="0" fontAlgn="base" hangingPunct="0">
        <a:spcBef>
          <a:spcPct val="0"/>
        </a:spcBef>
        <a:spcAft>
          <a:spcPts val="300"/>
        </a:spcAft>
        <a:buFont typeface="Arial" charset="0"/>
        <a:buChar char="•"/>
        <a:defRPr sz="1600" kern="1200">
          <a:solidFill>
            <a:schemeClr val="tx1"/>
          </a:solidFill>
          <a:latin typeface="+mn-lt"/>
          <a:ea typeface="+mn-ea"/>
          <a:cs typeface="+mn-cs"/>
        </a:defRPr>
      </a:lvl4pPr>
      <a:lvl5pPr marL="715963" indent="-173038" algn="l" rtl="0" eaLnBrk="0" fontAlgn="base" hangingPunct="0">
        <a:spcBef>
          <a:spcPct val="0"/>
        </a:spcBef>
        <a:spcAft>
          <a:spcPts val="30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0" y="5843591"/>
            <a:ext cx="9144000"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ooter Placeholder 4"/>
          <p:cNvSpPr>
            <a:spLocks noGrp="1"/>
          </p:cNvSpPr>
          <p:nvPr>
            <p:ph type="ftr" sz="quarter" idx="3"/>
          </p:nvPr>
        </p:nvSpPr>
        <p:spPr>
          <a:xfrm>
            <a:off x="250843" y="6351599"/>
            <a:ext cx="5184775" cy="246063"/>
          </a:xfrm>
          <a:prstGeom prst="rect">
            <a:avLst/>
          </a:prstGeom>
        </p:spPr>
        <p:txBody>
          <a:bodyPr vert="horz" lIns="0" tIns="0" rIns="0" bIns="0" rtlCol="0" anchor="ctr"/>
          <a:lstStyle>
            <a:lvl1pPr algn="l" eaLnBrk="1" fontAlgn="auto" hangingPunct="1">
              <a:spcBef>
                <a:spcPts val="0"/>
              </a:spcBef>
              <a:spcAft>
                <a:spcPts val="0"/>
              </a:spcAft>
              <a:defRPr sz="1200">
                <a:solidFill>
                  <a:schemeClr val="bg1"/>
                </a:solidFill>
                <a:latin typeface="+mn-lt"/>
              </a:defRPr>
            </a:lvl1pPr>
          </a:lstStyle>
          <a:p>
            <a:pPr>
              <a:defRPr/>
            </a:pPr>
            <a:endParaRPr lang="en-AU">
              <a:solidFill>
                <a:prstClr val="white"/>
              </a:solidFill>
            </a:endParaRPr>
          </a:p>
        </p:txBody>
      </p:sp>
      <p:sp>
        <p:nvSpPr>
          <p:cNvPr id="1028" name="Title Placeholder 1"/>
          <p:cNvSpPr>
            <a:spLocks noGrp="1"/>
          </p:cNvSpPr>
          <p:nvPr>
            <p:ph type="title"/>
          </p:nvPr>
        </p:nvSpPr>
        <p:spPr bwMode="auto">
          <a:xfrm>
            <a:off x="250825" y="274641"/>
            <a:ext cx="864235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smtClean="0"/>
              <a:t>Click to edit Master title style</a:t>
            </a:r>
            <a:endParaRPr lang="en-AU" altLang="en-US" smtClean="0"/>
          </a:p>
        </p:txBody>
      </p:sp>
      <p:sp>
        <p:nvSpPr>
          <p:cNvPr id="1029" name="Text Placeholder 2"/>
          <p:cNvSpPr>
            <a:spLocks noGrp="1"/>
          </p:cNvSpPr>
          <p:nvPr>
            <p:ph type="body" idx="1"/>
          </p:nvPr>
        </p:nvSpPr>
        <p:spPr bwMode="auto">
          <a:xfrm>
            <a:off x="250825" y="1268416"/>
            <a:ext cx="8642350"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 name="Slide Number Placeholder 5"/>
          <p:cNvSpPr>
            <a:spLocks noGrp="1"/>
          </p:cNvSpPr>
          <p:nvPr>
            <p:ph type="sldNum" sz="quarter" idx="4"/>
          </p:nvPr>
        </p:nvSpPr>
        <p:spPr>
          <a:xfrm>
            <a:off x="250832" y="6138875"/>
            <a:ext cx="392113" cy="217487"/>
          </a:xfrm>
          <a:prstGeom prst="rect">
            <a:avLst/>
          </a:prstGeom>
        </p:spPr>
        <p:txBody>
          <a:bodyPr vert="horz" wrap="square" lIns="0" tIns="0" rIns="0" bIns="0" numCol="1" anchor="ctr" anchorCtr="0" compatLnSpc="1">
            <a:prstTxWarp prst="textNoShape">
              <a:avLst/>
            </a:prstTxWarp>
          </a:bodyPr>
          <a:lstStyle>
            <a:lvl1pPr eaLnBrk="1" hangingPunct="1">
              <a:defRPr sz="1200">
                <a:solidFill>
                  <a:schemeClr val="bg1"/>
                </a:solidFill>
              </a:defRPr>
            </a:lvl1pPr>
          </a:lstStyle>
          <a:p>
            <a:pPr fontAlgn="base">
              <a:spcBef>
                <a:spcPct val="0"/>
              </a:spcBef>
              <a:spcAft>
                <a:spcPct val="0"/>
              </a:spcAft>
            </a:pPr>
            <a:fld id="{96920400-2EAB-45A2-AEDE-6BD21B9DAC8E}" type="slidenum">
              <a:rPr lang="en-AU" smtClean="0">
                <a:solidFill>
                  <a:prstClr val="white"/>
                </a:solidFill>
              </a:rPr>
              <a:pPr fontAlgn="base">
                <a:spcBef>
                  <a:spcPct val="0"/>
                </a:spcBef>
                <a:spcAft>
                  <a:spcPct val="0"/>
                </a:spcAft>
              </a:pPr>
              <a:t>‹#›</a:t>
            </a:fld>
            <a:endParaRPr lang="en-AU" smtClean="0">
              <a:solidFill>
                <a:prstClr val="white"/>
              </a:solidFill>
            </a:endParaRPr>
          </a:p>
        </p:txBody>
      </p:sp>
      <p:cxnSp>
        <p:nvCxnSpPr>
          <p:cNvPr id="8" name="Straight Connector 7"/>
          <p:cNvCxnSpPr/>
          <p:nvPr userDrawn="1"/>
        </p:nvCxnSpPr>
        <p:spPr>
          <a:xfrm>
            <a:off x="250843" y="1052513"/>
            <a:ext cx="8640763"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253607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Lst>
  <p:transition spd="med">
    <p:fade/>
  </p:transition>
  <p:timing>
    <p:tnLst>
      <p:par>
        <p:cTn id="1" dur="indefinite" restart="never" nodeType="tmRoot"/>
      </p:par>
    </p:tnLst>
  </p:timing>
  <p:hf hdr="0" dt="0"/>
  <p:txStyles>
    <p:titleStyle>
      <a:lvl1pPr algn="l" rtl="0" eaLnBrk="0" fontAlgn="base" hangingPunct="0">
        <a:lnSpc>
          <a:spcPct val="85000"/>
        </a:lnSpc>
        <a:spcBef>
          <a:spcPct val="0"/>
        </a:spcBef>
        <a:spcAft>
          <a:spcPct val="0"/>
        </a:spcAft>
        <a:defRPr sz="3600" b="1" kern="1200">
          <a:solidFill>
            <a:schemeClr val="accent1"/>
          </a:solidFill>
          <a:latin typeface="+mj-lt"/>
          <a:ea typeface="+mj-ea"/>
          <a:cs typeface="+mj-cs"/>
        </a:defRPr>
      </a:lvl1pPr>
      <a:lvl2pPr algn="l" rtl="0" eaLnBrk="0" fontAlgn="base" hangingPunct="0">
        <a:lnSpc>
          <a:spcPct val="85000"/>
        </a:lnSpc>
        <a:spcBef>
          <a:spcPct val="0"/>
        </a:spcBef>
        <a:spcAft>
          <a:spcPct val="0"/>
        </a:spcAft>
        <a:defRPr sz="3600" b="1">
          <a:solidFill>
            <a:schemeClr val="accent1"/>
          </a:solidFill>
          <a:latin typeface="Arial" panose="020B0604020202020204" pitchFamily="34" charset="0"/>
        </a:defRPr>
      </a:lvl2pPr>
      <a:lvl3pPr algn="l" rtl="0" eaLnBrk="0" fontAlgn="base" hangingPunct="0">
        <a:lnSpc>
          <a:spcPct val="85000"/>
        </a:lnSpc>
        <a:spcBef>
          <a:spcPct val="0"/>
        </a:spcBef>
        <a:spcAft>
          <a:spcPct val="0"/>
        </a:spcAft>
        <a:defRPr sz="3600" b="1">
          <a:solidFill>
            <a:schemeClr val="accent1"/>
          </a:solidFill>
          <a:latin typeface="Arial" panose="020B0604020202020204" pitchFamily="34" charset="0"/>
        </a:defRPr>
      </a:lvl3pPr>
      <a:lvl4pPr algn="l" rtl="0" eaLnBrk="0" fontAlgn="base" hangingPunct="0">
        <a:lnSpc>
          <a:spcPct val="85000"/>
        </a:lnSpc>
        <a:spcBef>
          <a:spcPct val="0"/>
        </a:spcBef>
        <a:spcAft>
          <a:spcPct val="0"/>
        </a:spcAft>
        <a:defRPr sz="3600" b="1">
          <a:solidFill>
            <a:schemeClr val="accent1"/>
          </a:solidFill>
          <a:latin typeface="Arial" panose="020B0604020202020204" pitchFamily="34" charset="0"/>
        </a:defRPr>
      </a:lvl4pPr>
      <a:lvl5pPr algn="l" rtl="0" eaLnBrk="0" fontAlgn="base" hangingPunct="0">
        <a:lnSpc>
          <a:spcPct val="85000"/>
        </a:lnSpc>
        <a:spcBef>
          <a:spcPct val="0"/>
        </a:spcBef>
        <a:spcAft>
          <a:spcPct val="0"/>
        </a:spcAft>
        <a:defRPr sz="3600" b="1">
          <a:solidFill>
            <a:schemeClr val="accent1"/>
          </a:solidFill>
          <a:latin typeface="Arial" panose="020B0604020202020204" pitchFamily="34" charset="0"/>
        </a:defRPr>
      </a:lvl5pPr>
      <a:lvl6pPr marL="457200" algn="l" rtl="0" fontAlgn="base">
        <a:lnSpc>
          <a:spcPct val="85000"/>
        </a:lnSpc>
        <a:spcBef>
          <a:spcPct val="0"/>
        </a:spcBef>
        <a:spcAft>
          <a:spcPct val="0"/>
        </a:spcAft>
        <a:defRPr sz="3600" b="1">
          <a:solidFill>
            <a:schemeClr val="accent1"/>
          </a:solidFill>
          <a:latin typeface="Arial" panose="020B0604020202020204" pitchFamily="34" charset="0"/>
        </a:defRPr>
      </a:lvl6pPr>
      <a:lvl7pPr marL="914400" algn="l" rtl="0" fontAlgn="base">
        <a:lnSpc>
          <a:spcPct val="85000"/>
        </a:lnSpc>
        <a:spcBef>
          <a:spcPct val="0"/>
        </a:spcBef>
        <a:spcAft>
          <a:spcPct val="0"/>
        </a:spcAft>
        <a:defRPr sz="3600" b="1">
          <a:solidFill>
            <a:schemeClr val="accent1"/>
          </a:solidFill>
          <a:latin typeface="Arial" panose="020B0604020202020204" pitchFamily="34" charset="0"/>
        </a:defRPr>
      </a:lvl7pPr>
      <a:lvl8pPr marL="1371600" algn="l" rtl="0" fontAlgn="base">
        <a:lnSpc>
          <a:spcPct val="85000"/>
        </a:lnSpc>
        <a:spcBef>
          <a:spcPct val="0"/>
        </a:spcBef>
        <a:spcAft>
          <a:spcPct val="0"/>
        </a:spcAft>
        <a:defRPr sz="3600" b="1">
          <a:solidFill>
            <a:schemeClr val="accent1"/>
          </a:solidFill>
          <a:latin typeface="Arial" panose="020B0604020202020204" pitchFamily="34" charset="0"/>
        </a:defRPr>
      </a:lvl8pPr>
      <a:lvl9pPr marL="1828800" algn="l" rtl="0" fontAlgn="base">
        <a:lnSpc>
          <a:spcPct val="85000"/>
        </a:lnSpc>
        <a:spcBef>
          <a:spcPct val="0"/>
        </a:spcBef>
        <a:spcAft>
          <a:spcPct val="0"/>
        </a:spcAft>
        <a:defRPr sz="3600" b="1">
          <a:solidFill>
            <a:schemeClr val="accent1"/>
          </a:solidFill>
          <a:latin typeface="Arial" panose="020B0604020202020204" pitchFamily="34" charset="0"/>
        </a:defRPr>
      </a:lvl9pPr>
    </p:titleStyle>
    <p:bodyStyle>
      <a:lvl1pPr algn="l" rtl="0" eaLnBrk="0" fontAlgn="base" hangingPunct="0">
        <a:spcBef>
          <a:spcPts val="600"/>
        </a:spcBef>
        <a:spcAft>
          <a:spcPts val="600"/>
        </a:spcAft>
        <a:buClr>
          <a:schemeClr val="tx1"/>
        </a:buClr>
        <a:buFont typeface="Arial" charset="0"/>
        <a:defRPr sz="1600" b="1" kern="1200">
          <a:solidFill>
            <a:schemeClr val="tx1"/>
          </a:solidFill>
          <a:latin typeface="+mn-lt"/>
          <a:ea typeface="+mn-ea"/>
          <a:cs typeface="+mn-cs"/>
        </a:defRPr>
      </a:lvl1pPr>
      <a:lvl2pPr marL="185738" indent="-185738" algn="l" rtl="0" eaLnBrk="0" fontAlgn="base" hangingPunct="0">
        <a:spcBef>
          <a:spcPct val="0"/>
        </a:spcBef>
        <a:spcAft>
          <a:spcPts val="300"/>
        </a:spcAft>
        <a:buClr>
          <a:schemeClr val="tx1"/>
        </a:buClr>
        <a:buFont typeface="Wingdings" pitchFamily="2" charset="2"/>
        <a:buChar char="§"/>
        <a:defRPr sz="1600" kern="1200">
          <a:solidFill>
            <a:schemeClr val="tx1"/>
          </a:solidFill>
          <a:latin typeface="+mn-lt"/>
          <a:ea typeface="+mn-ea"/>
          <a:cs typeface="+mn-cs"/>
        </a:defRPr>
      </a:lvl2pPr>
      <a:lvl3pPr marL="358775" indent="-173038" algn="l" rtl="0" eaLnBrk="0" fontAlgn="base" hangingPunct="0">
        <a:spcBef>
          <a:spcPct val="0"/>
        </a:spcBef>
        <a:spcAft>
          <a:spcPts val="300"/>
        </a:spcAft>
        <a:buClr>
          <a:schemeClr val="tx1"/>
        </a:buClr>
        <a:buFont typeface="Calibri" pitchFamily="34" charset="0"/>
        <a:buChar char="–"/>
        <a:defRPr sz="1600" kern="1200">
          <a:solidFill>
            <a:schemeClr val="tx1"/>
          </a:solidFill>
          <a:latin typeface="+mn-lt"/>
          <a:ea typeface="+mn-ea"/>
          <a:cs typeface="+mn-cs"/>
        </a:defRPr>
      </a:lvl3pPr>
      <a:lvl4pPr marL="542925" indent="-184150" algn="l" rtl="0" eaLnBrk="0" fontAlgn="base" hangingPunct="0">
        <a:spcBef>
          <a:spcPct val="0"/>
        </a:spcBef>
        <a:spcAft>
          <a:spcPts val="300"/>
        </a:spcAft>
        <a:buFont typeface="Arial" charset="0"/>
        <a:buChar char="•"/>
        <a:defRPr sz="1600" kern="1200">
          <a:solidFill>
            <a:schemeClr val="tx1"/>
          </a:solidFill>
          <a:latin typeface="+mn-lt"/>
          <a:ea typeface="+mn-ea"/>
          <a:cs typeface="+mn-cs"/>
        </a:defRPr>
      </a:lvl4pPr>
      <a:lvl5pPr marL="715963" indent="-173038" algn="l" rtl="0" eaLnBrk="0" fontAlgn="base" hangingPunct="0">
        <a:spcBef>
          <a:spcPct val="0"/>
        </a:spcBef>
        <a:spcAft>
          <a:spcPts val="30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0" y="5843591"/>
            <a:ext cx="9144000"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ooter Placeholder 4"/>
          <p:cNvSpPr>
            <a:spLocks noGrp="1"/>
          </p:cNvSpPr>
          <p:nvPr>
            <p:ph type="ftr" sz="quarter" idx="3"/>
          </p:nvPr>
        </p:nvSpPr>
        <p:spPr>
          <a:xfrm>
            <a:off x="250843" y="6351599"/>
            <a:ext cx="5184775" cy="246063"/>
          </a:xfrm>
          <a:prstGeom prst="rect">
            <a:avLst/>
          </a:prstGeom>
        </p:spPr>
        <p:txBody>
          <a:bodyPr vert="horz" lIns="0" tIns="0" rIns="0" bIns="0" rtlCol="0" anchor="ctr"/>
          <a:lstStyle>
            <a:lvl1pPr algn="l" eaLnBrk="1" fontAlgn="auto" hangingPunct="1">
              <a:spcBef>
                <a:spcPts val="0"/>
              </a:spcBef>
              <a:spcAft>
                <a:spcPts val="0"/>
              </a:spcAft>
              <a:defRPr sz="1200">
                <a:solidFill>
                  <a:schemeClr val="bg1"/>
                </a:solidFill>
                <a:latin typeface="+mn-lt"/>
              </a:defRPr>
            </a:lvl1pPr>
          </a:lstStyle>
          <a:p>
            <a:pPr>
              <a:defRPr/>
            </a:pPr>
            <a:endParaRPr lang="en-AU">
              <a:solidFill>
                <a:prstClr val="white"/>
              </a:solidFill>
            </a:endParaRPr>
          </a:p>
        </p:txBody>
      </p:sp>
      <p:sp>
        <p:nvSpPr>
          <p:cNvPr id="1028" name="Title Placeholder 1"/>
          <p:cNvSpPr>
            <a:spLocks noGrp="1"/>
          </p:cNvSpPr>
          <p:nvPr>
            <p:ph type="title"/>
          </p:nvPr>
        </p:nvSpPr>
        <p:spPr bwMode="auto">
          <a:xfrm>
            <a:off x="250825" y="274641"/>
            <a:ext cx="864235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smtClean="0"/>
              <a:t>Click to edit Master title style</a:t>
            </a:r>
            <a:endParaRPr lang="en-AU" altLang="en-US" smtClean="0"/>
          </a:p>
        </p:txBody>
      </p:sp>
      <p:sp>
        <p:nvSpPr>
          <p:cNvPr id="1029" name="Text Placeholder 2"/>
          <p:cNvSpPr>
            <a:spLocks noGrp="1"/>
          </p:cNvSpPr>
          <p:nvPr>
            <p:ph type="body" idx="1"/>
          </p:nvPr>
        </p:nvSpPr>
        <p:spPr bwMode="auto">
          <a:xfrm>
            <a:off x="250825" y="1268416"/>
            <a:ext cx="8642350"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 name="Slide Number Placeholder 5"/>
          <p:cNvSpPr>
            <a:spLocks noGrp="1"/>
          </p:cNvSpPr>
          <p:nvPr>
            <p:ph type="sldNum" sz="quarter" idx="4"/>
          </p:nvPr>
        </p:nvSpPr>
        <p:spPr>
          <a:xfrm>
            <a:off x="250832" y="6138875"/>
            <a:ext cx="392113" cy="217487"/>
          </a:xfrm>
          <a:prstGeom prst="rect">
            <a:avLst/>
          </a:prstGeom>
        </p:spPr>
        <p:txBody>
          <a:bodyPr vert="horz" wrap="square" lIns="0" tIns="0" rIns="0" bIns="0" numCol="1" anchor="ctr" anchorCtr="0" compatLnSpc="1">
            <a:prstTxWarp prst="textNoShape">
              <a:avLst/>
            </a:prstTxWarp>
          </a:bodyPr>
          <a:lstStyle>
            <a:lvl1pPr eaLnBrk="1" hangingPunct="1">
              <a:defRPr sz="1200">
                <a:solidFill>
                  <a:schemeClr val="bg1"/>
                </a:solidFill>
              </a:defRPr>
            </a:lvl1pPr>
          </a:lstStyle>
          <a:p>
            <a:pPr fontAlgn="base">
              <a:spcBef>
                <a:spcPct val="0"/>
              </a:spcBef>
              <a:spcAft>
                <a:spcPct val="0"/>
              </a:spcAft>
            </a:pPr>
            <a:fld id="{96920400-2EAB-45A2-AEDE-6BD21B9DAC8E}" type="slidenum">
              <a:rPr lang="en-AU" smtClean="0">
                <a:solidFill>
                  <a:prstClr val="white"/>
                </a:solidFill>
              </a:rPr>
              <a:pPr fontAlgn="base">
                <a:spcBef>
                  <a:spcPct val="0"/>
                </a:spcBef>
                <a:spcAft>
                  <a:spcPct val="0"/>
                </a:spcAft>
              </a:pPr>
              <a:t>‹#›</a:t>
            </a:fld>
            <a:endParaRPr lang="en-AU" smtClean="0">
              <a:solidFill>
                <a:prstClr val="white"/>
              </a:solidFill>
            </a:endParaRPr>
          </a:p>
        </p:txBody>
      </p:sp>
      <p:cxnSp>
        <p:nvCxnSpPr>
          <p:cNvPr id="8" name="Straight Connector 7"/>
          <p:cNvCxnSpPr/>
          <p:nvPr userDrawn="1"/>
        </p:nvCxnSpPr>
        <p:spPr>
          <a:xfrm>
            <a:off x="250843" y="1052513"/>
            <a:ext cx="8640763"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695958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Lst>
  <p:transition spd="med">
    <p:fade/>
  </p:transition>
  <p:timing>
    <p:tnLst>
      <p:par>
        <p:cTn id="1" dur="indefinite" restart="never" nodeType="tmRoot"/>
      </p:par>
    </p:tnLst>
  </p:timing>
  <p:hf hdr="0" dt="0"/>
  <p:txStyles>
    <p:titleStyle>
      <a:lvl1pPr algn="l" rtl="0" eaLnBrk="0" fontAlgn="base" hangingPunct="0">
        <a:lnSpc>
          <a:spcPct val="85000"/>
        </a:lnSpc>
        <a:spcBef>
          <a:spcPct val="0"/>
        </a:spcBef>
        <a:spcAft>
          <a:spcPct val="0"/>
        </a:spcAft>
        <a:defRPr sz="3600" b="1" kern="1200">
          <a:solidFill>
            <a:schemeClr val="accent1"/>
          </a:solidFill>
          <a:latin typeface="+mj-lt"/>
          <a:ea typeface="+mj-ea"/>
          <a:cs typeface="+mj-cs"/>
        </a:defRPr>
      </a:lvl1pPr>
      <a:lvl2pPr algn="l" rtl="0" eaLnBrk="0" fontAlgn="base" hangingPunct="0">
        <a:lnSpc>
          <a:spcPct val="85000"/>
        </a:lnSpc>
        <a:spcBef>
          <a:spcPct val="0"/>
        </a:spcBef>
        <a:spcAft>
          <a:spcPct val="0"/>
        </a:spcAft>
        <a:defRPr sz="3600" b="1">
          <a:solidFill>
            <a:schemeClr val="accent1"/>
          </a:solidFill>
          <a:latin typeface="Arial" panose="020B0604020202020204" pitchFamily="34" charset="0"/>
        </a:defRPr>
      </a:lvl2pPr>
      <a:lvl3pPr algn="l" rtl="0" eaLnBrk="0" fontAlgn="base" hangingPunct="0">
        <a:lnSpc>
          <a:spcPct val="85000"/>
        </a:lnSpc>
        <a:spcBef>
          <a:spcPct val="0"/>
        </a:spcBef>
        <a:spcAft>
          <a:spcPct val="0"/>
        </a:spcAft>
        <a:defRPr sz="3600" b="1">
          <a:solidFill>
            <a:schemeClr val="accent1"/>
          </a:solidFill>
          <a:latin typeface="Arial" panose="020B0604020202020204" pitchFamily="34" charset="0"/>
        </a:defRPr>
      </a:lvl3pPr>
      <a:lvl4pPr algn="l" rtl="0" eaLnBrk="0" fontAlgn="base" hangingPunct="0">
        <a:lnSpc>
          <a:spcPct val="85000"/>
        </a:lnSpc>
        <a:spcBef>
          <a:spcPct val="0"/>
        </a:spcBef>
        <a:spcAft>
          <a:spcPct val="0"/>
        </a:spcAft>
        <a:defRPr sz="3600" b="1">
          <a:solidFill>
            <a:schemeClr val="accent1"/>
          </a:solidFill>
          <a:latin typeface="Arial" panose="020B0604020202020204" pitchFamily="34" charset="0"/>
        </a:defRPr>
      </a:lvl4pPr>
      <a:lvl5pPr algn="l" rtl="0" eaLnBrk="0" fontAlgn="base" hangingPunct="0">
        <a:lnSpc>
          <a:spcPct val="85000"/>
        </a:lnSpc>
        <a:spcBef>
          <a:spcPct val="0"/>
        </a:spcBef>
        <a:spcAft>
          <a:spcPct val="0"/>
        </a:spcAft>
        <a:defRPr sz="3600" b="1">
          <a:solidFill>
            <a:schemeClr val="accent1"/>
          </a:solidFill>
          <a:latin typeface="Arial" panose="020B0604020202020204" pitchFamily="34" charset="0"/>
        </a:defRPr>
      </a:lvl5pPr>
      <a:lvl6pPr marL="457200" algn="l" rtl="0" fontAlgn="base">
        <a:lnSpc>
          <a:spcPct val="85000"/>
        </a:lnSpc>
        <a:spcBef>
          <a:spcPct val="0"/>
        </a:spcBef>
        <a:spcAft>
          <a:spcPct val="0"/>
        </a:spcAft>
        <a:defRPr sz="3600" b="1">
          <a:solidFill>
            <a:schemeClr val="accent1"/>
          </a:solidFill>
          <a:latin typeface="Arial" panose="020B0604020202020204" pitchFamily="34" charset="0"/>
        </a:defRPr>
      </a:lvl6pPr>
      <a:lvl7pPr marL="914400" algn="l" rtl="0" fontAlgn="base">
        <a:lnSpc>
          <a:spcPct val="85000"/>
        </a:lnSpc>
        <a:spcBef>
          <a:spcPct val="0"/>
        </a:spcBef>
        <a:spcAft>
          <a:spcPct val="0"/>
        </a:spcAft>
        <a:defRPr sz="3600" b="1">
          <a:solidFill>
            <a:schemeClr val="accent1"/>
          </a:solidFill>
          <a:latin typeface="Arial" panose="020B0604020202020204" pitchFamily="34" charset="0"/>
        </a:defRPr>
      </a:lvl7pPr>
      <a:lvl8pPr marL="1371600" algn="l" rtl="0" fontAlgn="base">
        <a:lnSpc>
          <a:spcPct val="85000"/>
        </a:lnSpc>
        <a:spcBef>
          <a:spcPct val="0"/>
        </a:spcBef>
        <a:spcAft>
          <a:spcPct val="0"/>
        </a:spcAft>
        <a:defRPr sz="3600" b="1">
          <a:solidFill>
            <a:schemeClr val="accent1"/>
          </a:solidFill>
          <a:latin typeface="Arial" panose="020B0604020202020204" pitchFamily="34" charset="0"/>
        </a:defRPr>
      </a:lvl8pPr>
      <a:lvl9pPr marL="1828800" algn="l" rtl="0" fontAlgn="base">
        <a:lnSpc>
          <a:spcPct val="85000"/>
        </a:lnSpc>
        <a:spcBef>
          <a:spcPct val="0"/>
        </a:spcBef>
        <a:spcAft>
          <a:spcPct val="0"/>
        </a:spcAft>
        <a:defRPr sz="3600" b="1">
          <a:solidFill>
            <a:schemeClr val="accent1"/>
          </a:solidFill>
          <a:latin typeface="Arial" panose="020B0604020202020204" pitchFamily="34" charset="0"/>
        </a:defRPr>
      </a:lvl9pPr>
    </p:titleStyle>
    <p:bodyStyle>
      <a:lvl1pPr algn="l" rtl="0" eaLnBrk="0" fontAlgn="base" hangingPunct="0">
        <a:spcBef>
          <a:spcPts val="600"/>
        </a:spcBef>
        <a:spcAft>
          <a:spcPts val="600"/>
        </a:spcAft>
        <a:buClr>
          <a:schemeClr val="tx1"/>
        </a:buClr>
        <a:buFont typeface="Arial" charset="0"/>
        <a:defRPr sz="1600" b="1" kern="1200">
          <a:solidFill>
            <a:schemeClr val="tx1"/>
          </a:solidFill>
          <a:latin typeface="+mn-lt"/>
          <a:ea typeface="+mn-ea"/>
          <a:cs typeface="+mn-cs"/>
        </a:defRPr>
      </a:lvl1pPr>
      <a:lvl2pPr marL="185738" indent="-185738" algn="l" rtl="0" eaLnBrk="0" fontAlgn="base" hangingPunct="0">
        <a:spcBef>
          <a:spcPct val="0"/>
        </a:spcBef>
        <a:spcAft>
          <a:spcPts val="300"/>
        </a:spcAft>
        <a:buClr>
          <a:schemeClr val="tx1"/>
        </a:buClr>
        <a:buFont typeface="Wingdings" pitchFamily="2" charset="2"/>
        <a:buChar char="§"/>
        <a:defRPr sz="1600" kern="1200">
          <a:solidFill>
            <a:schemeClr val="tx1"/>
          </a:solidFill>
          <a:latin typeface="+mn-lt"/>
          <a:ea typeface="+mn-ea"/>
          <a:cs typeface="+mn-cs"/>
        </a:defRPr>
      </a:lvl2pPr>
      <a:lvl3pPr marL="358775" indent="-173038" algn="l" rtl="0" eaLnBrk="0" fontAlgn="base" hangingPunct="0">
        <a:spcBef>
          <a:spcPct val="0"/>
        </a:spcBef>
        <a:spcAft>
          <a:spcPts val="300"/>
        </a:spcAft>
        <a:buClr>
          <a:schemeClr val="tx1"/>
        </a:buClr>
        <a:buFont typeface="Calibri" pitchFamily="34" charset="0"/>
        <a:buChar char="–"/>
        <a:defRPr sz="1600" kern="1200">
          <a:solidFill>
            <a:schemeClr val="tx1"/>
          </a:solidFill>
          <a:latin typeface="+mn-lt"/>
          <a:ea typeface="+mn-ea"/>
          <a:cs typeface="+mn-cs"/>
        </a:defRPr>
      </a:lvl3pPr>
      <a:lvl4pPr marL="542925" indent="-184150" algn="l" rtl="0" eaLnBrk="0" fontAlgn="base" hangingPunct="0">
        <a:spcBef>
          <a:spcPct val="0"/>
        </a:spcBef>
        <a:spcAft>
          <a:spcPts val="300"/>
        </a:spcAft>
        <a:buFont typeface="Arial" charset="0"/>
        <a:buChar char="•"/>
        <a:defRPr sz="1600" kern="1200">
          <a:solidFill>
            <a:schemeClr val="tx1"/>
          </a:solidFill>
          <a:latin typeface="+mn-lt"/>
          <a:ea typeface="+mn-ea"/>
          <a:cs typeface="+mn-cs"/>
        </a:defRPr>
      </a:lvl4pPr>
      <a:lvl5pPr marL="715963" indent="-173038" algn="l" rtl="0" eaLnBrk="0" fontAlgn="base" hangingPunct="0">
        <a:spcBef>
          <a:spcPct val="0"/>
        </a:spcBef>
        <a:spcAft>
          <a:spcPts val="30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08BD30-EF0B-4B7B-BD4D-053BA0F3A5FE}" type="datetimeFigureOut">
              <a:rPr lang="en-AU" smtClean="0"/>
              <a:t>16/10/2017</a:t>
            </a:fld>
            <a:endParaRPr lang="en-AU"/>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FF606D-9554-4C76-BCFC-C5558A99E987}" type="slidenum">
              <a:rPr lang="en-AU" smtClean="0"/>
              <a:t>‹#›</a:t>
            </a:fld>
            <a:endParaRPr lang="en-AU"/>
          </a:p>
        </p:txBody>
      </p:sp>
    </p:spTree>
    <p:extLst>
      <p:ext uri="{BB962C8B-B14F-4D97-AF65-F5344CB8AC3E}">
        <p14:creationId xmlns:p14="http://schemas.microsoft.com/office/powerpoint/2010/main" val="16944620"/>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2"/>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5167"/>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AU" altLang="en-US" smtClean="0"/>
              <a:t>Click to edit Master title style</a:t>
            </a:r>
          </a:p>
        </p:txBody>
      </p:sp>
      <p:sp>
        <p:nvSpPr>
          <p:cNvPr id="1027" name="Rectangle 3"/>
          <p:cNvSpPr>
            <a:spLocks noGrp="1" noChangeArrowheads="1"/>
          </p:cNvSpPr>
          <p:nvPr>
            <p:ph type="body" idx="1"/>
          </p:nvPr>
        </p:nvSpPr>
        <p:spPr bwMode="auto">
          <a:xfrm>
            <a:off x="457200" y="1600203"/>
            <a:ext cx="8229600" cy="4036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AU" altLang="en-US" smtClean="0"/>
              <a:t>Click to edit Master text styles</a:t>
            </a:r>
          </a:p>
          <a:p>
            <a:pPr lvl="1"/>
            <a:r>
              <a:rPr lang="en-AU" altLang="en-US" smtClean="0"/>
              <a:t>Second level</a:t>
            </a:r>
          </a:p>
          <a:p>
            <a:pPr lvl="2"/>
            <a:r>
              <a:rPr lang="en-AU" altLang="en-US" smtClean="0"/>
              <a:t>Third level</a:t>
            </a:r>
          </a:p>
          <a:p>
            <a:pPr lvl="3"/>
            <a:r>
              <a:rPr lang="en-AU" altLang="en-US" smtClean="0"/>
              <a:t>Fourth level</a:t>
            </a:r>
          </a:p>
          <a:p>
            <a:pPr lvl="4"/>
            <a:r>
              <a:rPr lang="en-AU" altLang="en-US" smtClean="0"/>
              <a:t>Fifth level</a:t>
            </a:r>
          </a:p>
        </p:txBody>
      </p:sp>
    </p:spTree>
    <p:extLst>
      <p:ext uri="{BB962C8B-B14F-4D97-AF65-F5344CB8AC3E}">
        <p14:creationId xmlns:p14="http://schemas.microsoft.com/office/powerpoint/2010/main" val="2328851782"/>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2"/>
          </a:solidFill>
          <a:latin typeface="+mj-lt"/>
          <a:ea typeface="ヒラギノ角ゴ Pro W3" charset="0"/>
          <a:cs typeface="ヒラギノ角ゴ Pro W3" charset="0"/>
        </a:defRPr>
      </a:lvl1pPr>
      <a:lvl2pPr algn="ctr" rtl="0" eaLnBrk="0" fontAlgn="base" hangingPunct="0">
        <a:spcBef>
          <a:spcPct val="0"/>
        </a:spcBef>
        <a:spcAft>
          <a:spcPct val="0"/>
        </a:spcAft>
        <a:defRPr sz="4400">
          <a:solidFill>
            <a:schemeClr val="tx2"/>
          </a:solidFill>
          <a:latin typeface="Arial" panose="020B0604020202020204" pitchFamily="34"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ヒラギノ角ゴ Pro W3" charset="0"/>
          <a:cs typeface="ヒラギノ角ゴ Pro W3" charset="0"/>
        </a:defRPr>
      </a:lvl1pPr>
      <a:lvl2pPr marL="742950" indent="-285750" algn="l" rtl="0" eaLnBrk="0" fontAlgn="base" hangingPunct="0">
        <a:spcBef>
          <a:spcPct val="20000"/>
        </a:spcBef>
        <a:spcAft>
          <a:spcPct val="0"/>
        </a:spcAft>
        <a:buChar char="–"/>
        <a:defRPr sz="2800" kern="1200">
          <a:solidFill>
            <a:schemeClr val="tx1"/>
          </a:solidFill>
          <a:latin typeface="+mn-lt"/>
          <a:ea typeface="ヒラギノ角ゴ Pro W3" charset="0"/>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ヒラギノ角ゴ Pro W3" charset="0"/>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ヒラギノ角ゴ Pro W3" charset="0"/>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ヒラギノ角ゴ Pro W3"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5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5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5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20.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7.xml"/><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5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Leadership and effective </a:t>
            </a:r>
            <a:r>
              <a:rPr lang="en-AU" dirty="0"/>
              <a:t>m</a:t>
            </a:r>
            <a:r>
              <a:rPr lang="en-AU" dirty="0" smtClean="0"/>
              <a:t>anagement</a:t>
            </a:r>
            <a:endParaRPr lang="en-AU" dirty="0"/>
          </a:p>
        </p:txBody>
      </p:sp>
      <p:sp>
        <p:nvSpPr>
          <p:cNvPr id="5" name="Content Placeholder 4"/>
          <p:cNvSpPr>
            <a:spLocks noGrp="1"/>
          </p:cNvSpPr>
          <p:nvPr>
            <p:ph idx="1"/>
          </p:nvPr>
        </p:nvSpPr>
        <p:spPr>
          <a:xfrm>
            <a:off x="1008000" y="2328985"/>
            <a:ext cx="7128000" cy="3283827"/>
          </a:xfrm>
        </p:spPr>
        <p:txBody>
          <a:bodyPr/>
          <a:lstStyle/>
          <a:p>
            <a:pPr lvl="1"/>
            <a:r>
              <a:rPr lang="en-AU" dirty="0" smtClean="0"/>
              <a:t>Strategic environment</a:t>
            </a:r>
          </a:p>
          <a:p>
            <a:pPr lvl="1"/>
            <a:r>
              <a:rPr lang="en-AU" dirty="0" smtClean="0"/>
              <a:t>Vision and culture</a:t>
            </a:r>
          </a:p>
          <a:p>
            <a:pPr lvl="1"/>
            <a:r>
              <a:rPr lang="en-AU" dirty="0" smtClean="0"/>
              <a:t>Engagement and accountability</a:t>
            </a:r>
          </a:p>
          <a:p>
            <a:pPr lvl="1"/>
            <a:r>
              <a:rPr lang="en-AU" dirty="0" smtClean="0"/>
              <a:t>Govern to perform</a:t>
            </a:r>
            <a:endParaRPr lang="en-AU" dirty="0"/>
          </a:p>
        </p:txBody>
      </p:sp>
      <p:sp>
        <p:nvSpPr>
          <p:cNvPr id="6" name="Slide Number Placeholder 5"/>
          <p:cNvSpPr>
            <a:spLocks noGrp="1"/>
          </p:cNvSpPr>
          <p:nvPr>
            <p:ph type="sldNum" sz="quarter" idx="12"/>
          </p:nvPr>
        </p:nvSpPr>
        <p:spPr/>
        <p:txBody>
          <a:bodyPr/>
          <a:lstStyle/>
          <a:p>
            <a:fld id="{314A77E5-93D7-49BF-9E9A-8E3B2A93FAB4}" type="slidenum">
              <a:rPr lang="en-AU" smtClean="0"/>
              <a:t>1</a:t>
            </a:fld>
            <a:endParaRPr lang="en-AU"/>
          </a:p>
        </p:txBody>
      </p:sp>
    </p:spTree>
    <p:extLst>
      <p:ext uri="{BB962C8B-B14F-4D97-AF65-F5344CB8AC3E}">
        <p14:creationId xmlns:p14="http://schemas.microsoft.com/office/powerpoint/2010/main" val="2766744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1" y="-8467"/>
            <a:ext cx="8507413" cy="1143000"/>
          </a:xfrm>
        </p:spPr>
        <p:txBody>
          <a:bodyPr/>
          <a:lstStyle/>
          <a:p>
            <a:pPr algn="l"/>
            <a:r>
              <a:rPr lang="en-US" altLang="en-US" sz="4000" smtClean="0">
                <a:solidFill>
                  <a:srgbClr val="EA742C"/>
                </a:solidFill>
                <a:ea typeface="ヒラギノ角ゴ Pro W3" pitchFamily="-127" charset="-128"/>
              </a:rPr>
              <a:t>Fully integrated minor debt</a:t>
            </a:r>
          </a:p>
        </p:txBody>
      </p:sp>
      <p:sp>
        <p:nvSpPr>
          <p:cNvPr id="12291" name="Content Placeholder 2"/>
          <p:cNvSpPr txBox="1">
            <a:spLocks/>
          </p:cNvSpPr>
          <p:nvPr/>
        </p:nvSpPr>
        <p:spPr bwMode="auto">
          <a:xfrm>
            <a:off x="160349" y="1028703"/>
            <a:ext cx="8785225" cy="4315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ea typeface="ヒラギノ角ゴ Pro W3" pitchFamily="-127" charset="-128"/>
              </a:defRPr>
            </a:lvl1pPr>
            <a:lvl2pPr>
              <a:defRPr sz="2800">
                <a:solidFill>
                  <a:schemeClr val="tx1"/>
                </a:solidFill>
                <a:latin typeface="Arial" pitchFamily="34" charset="0"/>
                <a:ea typeface="ヒラギノ角ゴ Pro W3" pitchFamily="-127" charset="-128"/>
              </a:defRPr>
            </a:lvl2pPr>
            <a:lvl3pPr>
              <a:defRPr sz="2400">
                <a:solidFill>
                  <a:schemeClr val="tx1"/>
                </a:solidFill>
                <a:latin typeface="Arial" pitchFamily="34" charset="0"/>
                <a:ea typeface="ヒラギノ角ゴ Pro W3" pitchFamily="-127" charset="-128"/>
              </a:defRPr>
            </a:lvl3pPr>
            <a:lvl4pPr>
              <a:defRPr sz="2000">
                <a:solidFill>
                  <a:schemeClr val="tx1"/>
                </a:solidFill>
                <a:latin typeface="Arial" pitchFamily="34" charset="0"/>
                <a:ea typeface="ヒラギノ角ゴ Pro W3" pitchFamily="-127" charset="-128"/>
              </a:defRPr>
            </a:lvl4pPr>
            <a:lvl5pPr>
              <a:defRPr sz="2000">
                <a:solidFill>
                  <a:schemeClr val="tx1"/>
                </a:solidFill>
                <a:latin typeface="Arial" pitchFamily="34" charset="0"/>
                <a:ea typeface="ヒラギノ角ゴ Pro W3" pitchFamily="-127" charset="-128"/>
              </a:defRPr>
            </a:lvl5pPr>
            <a:lvl6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6pPr>
            <a:lvl7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7pPr>
            <a:lvl8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8pPr>
            <a:lvl9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9pPr>
          </a:lstStyle>
          <a:p>
            <a:pPr eaLnBrk="0" fontAlgn="base" hangingPunct="0">
              <a:spcBef>
                <a:spcPct val="0"/>
              </a:spcBef>
              <a:spcAft>
                <a:spcPct val="0"/>
              </a:spcAft>
            </a:pPr>
            <a:r>
              <a:rPr lang="en-AU" altLang="en-US" sz="2000" i="1" smtClean="0">
                <a:solidFill>
                  <a:srgbClr val="FF0000"/>
                </a:solidFill>
              </a:rPr>
              <a:t>Before</a:t>
            </a:r>
            <a:endParaRPr lang="en-AU" altLang="en-US" sz="2400" i="1" smtClean="0">
              <a:solidFill>
                <a:srgbClr val="FF0000"/>
              </a:solidFill>
            </a:endParaRPr>
          </a:p>
          <a:p>
            <a:pPr eaLnBrk="0" fontAlgn="base" hangingPunct="0">
              <a:spcBef>
                <a:spcPct val="0"/>
              </a:spcBef>
              <a:spcAft>
                <a:spcPct val="0"/>
              </a:spcAft>
            </a:pPr>
            <a:endParaRPr lang="en-AU" altLang="en-US" sz="2400" i="1" smtClean="0">
              <a:solidFill>
                <a:srgbClr val="000000"/>
              </a:solidFill>
            </a:endParaRPr>
          </a:p>
          <a:p>
            <a:pPr eaLnBrk="0" fontAlgn="base" hangingPunct="0">
              <a:spcBef>
                <a:spcPct val="0"/>
              </a:spcBef>
              <a:spcAft>
                <a:spcPct val="0"/>
              </a:spcAft>
            </a:pPr>
            <a:endParaRPr lang="en-AU" altLang="en-US" sz="2400" i="1" smtClean="0">
              <a:solidFill>
                <a:srgbClr val="000000"/>
              </a:solidFill>
            </a:endParaRPr>
          </a:p>
          <a:p>
            <a:pPr eaLnBrk="0" fontAlgn="base" hangingPunct="0">
              <a:spcBef>
                <a:spcPct val="0"/>
              </a:spcBef>
              <a:spcAft>
                <a:spcPct val="0"/>
              </a:spcAft>
            </a:pPr>
            <a:r>
              <a:rPr lang="en-AU" altLang="en-US" sz="1100" i="1" smtClean="0">
                <a:solidFill>
                  <a:srgbClr val="000000"/>
                </a:solidFill>
              </a:rPr>
              <a:t/>
            </a:r>
            <a:br>
              <a:rPr lang="en-AU" altLang="en-US" sz="1100" i="1" smtClean="0">
                <a:solidFill>
                  <a:srgbClr val="000000"/>
                </a:solidFill>
              </a:rPr>
            </a:br>
            <a:r>
              <a:rPr lang="en-AU" altLang="en-US" sz="1100" i="1" smtClean="0">
                <a:solidFill>
                  <a:srgbClr val="000000"/>
                </a:solidFill>
              </a:rPr>
              <a:t/>
            </a:r>
            <a:br>
              <a:rPr lang="en-AU" altLang="en-US" sz="1100" i="1" smtClean="0">
                <a:solidFill>
                  <a:srgbClr val="000000"/>
                </a:solidFill>
              </a:rPr>
            </a:br>
            <a:r>
              <a:rPr lang="en-AU" altLang="en-US" sz="2000" i="1" smtClean="0">
                <a:solidFill>
                  <a:srgbClr val="0070C0"/>
                </a:solidFill>
              </a:rPr>
              <a:t>After</a:t>
            </a:r>
            <a:endParaRPr lang="en-AU" altLang="en-US" sz="2400" i="1" smtClean="0">
              <a:solidFill>
                <a:srgbClr val="0070C0"/>
              </a:solidFill>
            </a:endParaRPr>
          </a:p>
        </p:txBody>
      </p:sp>
      <p:graphicFrame>
        <p:nvGraphicFramePr>
          <p:cNvPr id="2" name="Diagram 1"/>
          <p:cNvGraphicFramePr/>
          <p:nvPr/>
        </p:nvGraphicFramePr>
        <p:xfrm>
          <a:off x="160993" y="1503396"/>
          <a:ext cx="7418537" cy="13441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p:cNvGraphicFramePr/>
          <p:nvPr/>
        </p:nvGraphicFramePr>
        <p:xfrm>
          <a:off x="160349" y="3195229"/>
          <a:ext cx="4329207" cy="153788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294" name="TextBox 2"/>
          <p:cNvSpPr txBox="1">
            <a:spLocks noChangeArrowheads="1"/>
          </p:cNvSpPr>
          <p:nvPr/>
        </p:nvSpPr>
        <p:spPr bwMode="auto">
          <a:xfrm>
            <a:off x="4603761" y="3553891"/>
            <a:ext cx="45005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ヒラギノ角ゴ Pro W3" pitchFamily="-127" charset="-128"/>
              </a:defRPr>
            </a:lvl1pPr>
            <a:lvl2pPr>
              <a:defRPr sz="2800">
                <a:solidFill>
                  <a:schemeClr val="tx1"/>
                </a:solidFill>
                <a:latin typeface="Arial" pitchFamily="34" charset="0"/>
                <a:ea typeface="ヒラギノ角ゴ Pro W3" pitchFamily="-127" charset="-128"/>
              </a:defRPr>
            </a:lvl2pPr>
            <a:lvl3pPr>
              <a:defRPr sz="2400">
                <a:solidFill>
                  <a:schemeClr val="tx1"/>
                </a:solidFill>
                <a:latin typeface="Arial" pitchFamily="34" charset="0"/>
                <a:ea typeface="ヒラギノ角ゴ Pro W3" pitchFamily="-127" charset="-128"/>
              </a:defRPr>
            </a:lvl3pPr>
            <a:lvl4pPr>
              <a:defRPr sz="2000">
                <a:solidFill>
                  <a:schemeClr val="tx1"/>
                </a:solidFill>
                <a:latin typeface="Arial" pitchFamily="34" charset="0"/>
                <a:ea typeface="ヒラギノ角ゴ Pro W3" pitchFamily="-127" charset="-128"/>
              </a:defRPr>
            </a:lvl4pPr>
            <a:lvl5pPr>
              <a:defRPr sz="2000">
                <a:solidFill>
                  <a:schemeClr val="tx1"/>
                </a:solidFill>
                <a:latin typeface="Arial" pitchFamily="34" charset="0"/>
                <a:ea typeface="ヒラギノ角ゴ Pro W3" pitchFamily="-127" charset="-128"/>
              </a:defRPr>
            </a:lvl5pPr>
            <a:lvl6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6pPr>
            <a:lvl7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7pPr>
            <a:lvl8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8pPr>
            <a:lvl9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9pPr>
          </a:lstStyle>
          <a:p>
            <a:pPr eaLnBrk="0" fontAlgn="base" hangingPunct="0">
              <a:spcBef>
                <a:spcPct val="0"/>
              </a:spcBef>
              <a:spcAft>
                <a:spcPct val="0"/>
              </a:spcAft>
            </a:pPr>
            <a:r>
              <a:rPr lang="en-AU" altLang="en-US" sz="1800" smtClean="0">
                <a:solidFill>
                  <a:srgbClr val="000000"/>
                </a:solidFill>
              </a:rPr>
              <a:t>= No human intervention</a:t>
            </a:r>
          </a:p>
          <a:p>
            <a:pPr eaLnBrk="0" fontAlgn="base" hangingPunct="0">
              <a:spcBef>
                <a:spcPct val="0"/>
              </a:spcBef>
              <a:spcAft>
                <a:spcPct val="0"/>
              </a:spcAft>
            </a:pPr>
            <a:r>
              <a:rPr lang="en-AU" altLang="en-US" sz="1800" smtClean="0">
                <a:solidFill>
                  <a:srgbClr val="000000"/>
                </a:solidFill>
              </a:rPr>
              <a:t>= Sealed copies returned within 5 minutes</a:t>
            </a:r>
          </a:p>
        </p:txBody>
      </p:sp>
      <p:sp>
        <p:nvSpPr>
          <p:cNvPr id="12295" name="TextBox 6"/>
          <p:cNvSpPr txBox="1">
            <a:spLocks noChangeArrowheads="1"/>
          </p:cNvSpPr>
          <p:nvPr/>
        </p:nvSpPr>
        <p:spPr bwMode="auto">
          <a:xfrm>
            <a:off x="7796213" y="1217085"/>
            <a:ext cx="1344612"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ヒラギノ角ゴ Pro W3" pitchFamily="-127" charset="-128"/>
              </a:defRPr>
            </a:lvl1pPr>
            <a:lvl2pPr>
              <a:defRPr sz="2800">
                <a:solidFill>
                  <a:schemeClr val="tx1"/>
                </a:solidFill>
                <a:latin typeface="Arial" pitchFamily="34" charset="0"/>
                <a:ea typeface="ヒラギノ角ゴ Pro W3" pitchFamily="-127" charset="-128"/>
              </a:defRPr>
            </a:lvl2pPr>
            <a:lvl3pPr>
              <a:defRPr sz="2400">
                <a:solidFill>
                  <a:schemeClr val="tx1"/>
                </a:solidFill>
                <a:latin typeface="Arial" pitchFamily="34" charset="0"/>
                <a:ea typeface="ヒラギノ角ゴ Pro W3" pitchFamily="-127" charset="-128"/>
              </a:defRPr>
            </a:lvl3pPr>
            <a:lvl4pPr>
              <a:defRPr sz="2000">
                <a:solidFill>
                  <a:schemeClr val="tx1"/>
                </a:solidFill>
                <a:latin typeface="Arial" pitchFamily="34" charset="0"/>
                <a:ea typeface="ヒラギノ角ゴ Pro W3" pitchFamily="-127" charset="-128"/>
              </a:defRPr>
            </a:lvl4pPr>
            <a:lvl5pPr>
              <a:defRPr sz="2000">
                <a:solidFill>
                  <a:schemeClr val="tx1"/>
                </a:solidFill>
                <a:latin typeface="Arial" pitchFamily="34" charset="0"/>
                <a:ea typeface="ヒラギノ角ゴ Pro W3" pitchFamily="-127" charset="-128"/>
              </a:defRPr>
            </a:lvl5pPr>
            <a:lvl6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6pPr>
            <a:lvl7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7pPr>
            <a:lvl8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8pPr>
            <a:lvl9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9pPr>
          </a:lstStyle>
          <a:p>
            <a:pPr algn="ctr" eaLnBrk="0" fontAlgn="base" hangingPunct="0">
              <a:spcBef>
                <a:spcPct val="0"/>
              </a:spcBef>
              <a:spcAft>
                <a:spcPct val="0"/>
              </a:spcAft>
            </a:pPr>
            <a:r>
              <a:rPr lang="en-AU" altLang="en-US" sz="1800" smtClean="0">
                <a:solidFill>
                  <a:srgbClr val="000000"/>
                </a:solidFill>
              </a:rPr>
              <a:t> Sealed copies returned within 7-10 days</a:t>
            </a:r>
          </a:p>
        </p:txBody>
      </p:sp>
      <p:sp>
        <p:nvSpPr>
          <p:cNvPr id="12296" name="TextBox 3"/>
          <p:cNvSpPr txBox="1">
            <a:spLocks noChangeArrowheads="1"/>
          </p:cNvSpPr>
          <p:nvPr/>
        </p:nvSpPr>
        <p:spPr bwMode="auto">
          <a:xfrm>
            <a:off x="7651761" y="1888067"/>
            <a:ext cx="3603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ヒラギノ角ゴ Pro W3" pitchFamily="-127" charset="-128"/>
              </a:defRPr>
            </a:lvl1pPr>
            <a:lvl2pPr>
              <a:defRPr sz="2800">
                <a:solidFill>
                  <a:schemeClr val="tx1"/>
                </a:solidFill>
                <a:latin typeface="Arial" pitchFamily="34" charset="0"/>
                <a:ea typeface="ヒラギノ角ゴ Pro W3" pitchFamily="-127" charset="-128"/>
              </a:defRPr>
            </a:lvl2pPr>
            <a:lvl3pPr>
              <a:defRPr sz="2400">
                <a:solidFill>
                  <a:schemeClr val="tx1"/>
                </a:solidFill>
                <a:latin typeface="Arial" pitchFamily="34" charset="0"/>
                <a:ea typeface="ヒラギノ角ゴ Pro W3" pitchFamily="-127" charset="-128"/>
              </a:defRPr>
            </a:lvl3pPr>
            <a:lvl4pPr>
              <a:defRPr sz="2000">
                <a:solidFill>
                  <a:schemeClr val="tx1"/>
                </a:solidFill>
                <a:latin typeface="Arial" pitchFamily="34" charset="0"/>
                <a:ea typeface="ヒラギノ角ゴ Pro W3" pitchFamily="-127" charset="-128"/>
              </a:defRPr>
            </a:lvl4pPr>
            <a:lvl5pPr>
              <a:defRPr sz="2000">
                <a:solidFill>
                  <a:schemeClr val="tx1"/>
                </a:solidFill>
                <a:latin typeface="Arial" pitchFamily="34" charset="0"/>
                <a:ea typeface="ヒラギノ角ゴ Pro W3" pitchFamily="-127" charset="-128"/>
              </a:defRPr>
            </a:lvl5pPr>
            <a:lvl6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6pPr>
            <a:lvl7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7pPr>
            <a:lvl8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8pPr>
            <a:lvl9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9pPr>
          </a:lstStyle>
          <a:p>
            <a:pPr eaLnBrk="0" fontAlgn="base" hangingPunct="0">
              <a:spcBef>
                <a:spcPct val="0"/>
              </a:spcBef>
              <a:spcAft>
                <a:spcPct val="0"/>
              </a:spcAft>
            </a:pPr>
            <a:r>
              <a:rPr lang="en-AU" altLang="en-US" sz="1800" smtClean="0">
                <a:solidFill>
                  <a:srgbClr val="000000"/>
                </a:solidFill>
              </a:rPr>
              <a:t>=</a:t>
            </a:r>
          </a:p>
        </p:txBody>
      </p:sp>
      <p:sp>
        <p:nvSpPr>
          <p:cNvPr id="12297" name="Content Placeholder 2"/>
          <p:cNvSpPr txBox="1">
            <a:spLocks/>
          </p:cNvSpPr>
          <p:nvPr/>
        </p:nvSpPr>
        <p:spPr bwMode="auto">
          <a:xfrm>
            <a:off x="468324" y="4597401"/>
            <a:ext cx="8893175" cy="88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defRPr sz="3200">
                <a:solidFill>
                  <a:schemeClr val="tx1"/>
                </a:solidFill>
                <a:latin typeface="Arial" pitchFamily="34" charset="0"/>
                <a:ea typeface="ヒラギノ角ゴ Pro W3" pitchFamily="-127" charset="-128"/>
              </a:defRPr>
            </a:lvl1pPr>
            <a:lvl2pPr>
              <a:defRPr sz="2800">
                <a:solidFill>
                  <a:schemeClr val="tx1"/>
                </a:solidFill>
                <a:latin typeface="Arial" pitchFamily="34" charset="0"/>
                <a:ea typeface="ヒラギノ角ゴ Pro W3" pitchFamily="-127" charset="-128"/>
              </a:defRPr>
            </a:lvl2pPr>
            <a:lvl3pPr>
              <a:defRPr sz="2400">
                <a:solidFill>
                  <a:schemeClr val="tx1"/>
                </a:solidFill>
                <a:latin typeface="Arial" pitchFamily="34" charset="0"/>
                <a:ea typeface="ヒラギノ角ゴ Pro W3" pitchFamily="-127" charset="-128"/>
              </a:defRPr>
            </a:lvl3pPr>
            <a:lvl4pPr>
              <a:defRPr sz="2000">
                <a:solidFill>
                  <a:schemeClr val="tx1"/>
                </a:solidFill>
                <a:latin typeface="Arial" pitchFamily="34" charset="0"/>
                <a:ea typeface="ヒラギノ角ゴ Pro W3" pitchFamily="-127" charset="-128"/>
              </a:defRPr>
            </a:lvl4pPr>
            <a:lvl5pPr>
              <a:defRPr sz="2000">
                <a:solidFill>
                  <a:schemeClr val="tx1"/>
                </a:solidFill>
                <a:latin typeface="Arial" pitchFamily="34" charset="0"/>
                <a:ea typeface="ヒラギノ角ゴ Pro W3" pitchFamily="-127" charset="-128"/>
              </a:defRPr>
            </a:lvl5pPr>
            <a:lvl6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6pPr>
            <a:lvl7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7pPr>
            <a:lvl8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8pPr>
            <a:lvl9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9pPr>
          </a:lstStyle>
          <a:p>
            <a:pPr eaLnBrk="0" fontAlgn="base" hangingPunct="0">
              <a:spcBef>
                <a:spcPct val="0"/>
              </a:spcBef>
              <a:spcAft>
                <a:spcPct val="0"/>
              </a:spcAft>
              <a:buFontTx/>
              <a:buChar char="•"/>
            </a:pPr>
            <a:r>
              <a:rPr lang="en-US" altLang="en-US" sz="1400" i="1" smtClean="0">
                <a:solidFill>
                  <a:srgbClr val="002060"/>
                </a:solidFill>
              </a:rPr>
              <a:t>Improved user experience</a:t>
            </a:r>
          </a:p>
          <a:p>
            <a:pPr eaLnBrk="0" fontAlgn="base" hangingPunct="0">
              <a:spcBef>
                <a:spcPct val="0"/>
              </a:spcBef>
              <a:spcAft>
                <a:spcPct val="0"/>
              </a:spcAft>
              <a:buFontTx/>
              <a:buChar char="•"/>
            </a:pPr>
            <a:r>
              <a:rPr lang="en-US" altLang="en-US" sz="1400" i="1" smtClean="0">
                <a:solidFill>
                  <a:srgbClr val="002060"/>
                </a:solidFill>
              </a:rPr>
              <a:t>Improved efficiencies</a:t>
            </a:r>
          </a:p>
          <a:p>
            <a:pPr eaLnBrk="0" fontAlgn="base" hangingPunct="0">
              <a:spcBef>
                <a:spcPct val="0"/>
              </a:spcBef>
              <a:spcAft>
                <a:spcPct val="0"/>
              </a:spcAft>
              <a:buFontTx/>
              <a:buChar char="•"/>
            </a:pPr>
            <a:r>
              <a:rPr lang="en-US" altLang="en-US" sz="1400" i="1" smtClean="0">
                <a:solidFill>
                  <a:srgbClr val="002060"/>
                </a:solidFill>
              </a:rPr>
              <a:t>With over 6000 minor debt lodgements in Queensland the potential efficiencies are significant</a:t>
            </a:r>
            <a:endParaRPr lang="en-AU" altLang="en-US" sz="1400" i="1" smtClean="0">
              <a:solidFill>
                <a:srgbClr val="002060"/>
              </a:solidFill>
            </a:endParaRPr>
          </a:p>
        </p:txBody>
      </p:sp>
    </p:spTree>
    <p:extLst>
      <p:ext uri="{BB962C8B-B14F-4D97-AF65-F5344CB8AC3E}">
        <p14:creationId xmlns:p14="http://schemas.microsoft.com/office/powerpoint/2010/main" val="34329081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9" y="0"/>
            <a:ext cx="8507413" cy="1143000"/>
          </a:xfrm>
        </p:spPr>
        <p:txBody>
          <a:bodyPr/>
          <a:lstStyle/>
          <a:p>
            <a:pPr algn="l"/>
            <a:r>
              <a:rPr lang="en-US" altLang="en-US" sz="4000" smtClean="0">
                <a:solidFill>
                  <a:srgbClr val="3E1B72"/>
                </a:solidFill>
                <a:ea typeface="ヒラギノ角ゴ Pro W3" pitchFamily="-127" charset="-128"/>
              </a:rPr>
              <a:t>Hospital hearings</a:t>
            </a:r>
          </a:p>
        </p:txBody>
      </p:sp>
      <p:sp>
        <p:nvSpPr>
          <p:cNvPr id="14339" name="Content Placeholder 2"/>
          <p:cNvSpPr txBox="1">
            <a:spLocks/>
          </p:cNvSpPr>
          <p:nvPr/>
        </p:nvSpPr>
        <p:spPr bwMode="auto">
          <a:xfrm>
            <a:off x="179397" y="1064685"/>
            <a:ext cx="8785225" cy="4315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ea typeface="ヒラギノ角ゴ Pro W3" pitchFamily="-127" charset="-128"/>
              </a:defRPr>
            </a:lvl1pPr>
            <a:lvl2pPr>
              <a:defRPr sz="2800">
                <a:solidFill>
                  <a:schemeClr val="tx1"/>
                </a:solidFill>
                <a:latin typeface="Arial" pitchFamily="34" charset="0"/>
                <a:ea typeface="ヒラギノ角ゴ Pro W3" pitchFamily="-127" charset="-128"/>
              </a:defRPr>
            </a:lvl2pPr>
            <a:lvl3pPr>
              <a:defRPr sz="2400">
                <a:solidFill>
                  <a:schemeClr val="tx1"/>
                </a:solidFill>
                <a:latin typeface="Arial" pitchFamily="34" charset="0"/>
                <a:ea typeface="ヒラギノ角ゴ Pro W3" pitchFamily="-127" charset="-128"/>
              </a:defRPr>
            </a:lvl3pPr>
            <a:lvl4pPr>
              <a:defRPr sz="2000">
                <a:solidFill>
                  <a:schemeClr val="tx1"/>
                </a:solidFill>
                <a:latin typeface="Arial" pitchFamily="34" charset="0"/>
                <a:ea typeface="ヒラギノ角ゴ Pro W3" pitchFamily="-127" charset="-128"/>
              </a:defRPr>
            </a:lvl4pPr>
            <a:lvl5pPr>
              <a:defRPr sz="2000">
                <a:solidFill>
                  <a:schemeClr val="tx1"/>
                </a:solidFill>
                <a:latin typeface="Arial" pitchFamily="34" charset="0"/>
                <a:ea typeface="ヒラギノ角ゴ Pro W3" pitchFamily="-127" charset="-128"/>
              </a:defRPr>
            </a:lvl5pPr>
            <a:lvl6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6pPr>
            <a:lvl7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7pPr>
            <a:lvl8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8pPr>
            <a:lvl9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9pPr>
          </a:lstStyle>
          <a:p>
            <a:pPr eaLnBrk="0" fontAlgn="base" hangingPunct="0">
              <a:spcBef>
                <a:spcPct val="0"/>
              </a:spcBef>
              <a:spcAft>
                <a:spcPct val="0"/>
              </a:spcAft>
            </a:pPr>
            <a:endParaRPr lang="en-AU" altLang="en-US" sz="2400" i="1" smtClean="0">
              <a:solidFill>
                <a:srgbClr val="FF0000"/>
              </a:solidFill>
            </a:endParaRPr>
          </a:p>
          <a:p>
            <a:pPr eaLnBrk="0" fontAlgn="base" hangingPunct="0">
              <a:spcBef>
                <a:spcPct val="0"/>
              </a:spcBef>
              <a:spcAft>
                <a:spcPct val="0"/>
              </a:spcAft>
            </a:pPr>
            <a:endParaRPr lang="en-AU" altLang="en-US" sz="2400" i="1" smtClean="0">
              <a:solidFill>
                <a:srgbClr val="000000"/>
              </a:solidFill>
            </a:endParaRPr>
          </a:p>
          <a:p>
            <a:pPr eaLnBrk="0" fontAlgn="base" hangingPunct="0">
              <a:spcBef>
                <a:spcPct val="0"/>
              </a:spcBef>
              <a:spcAft>
                <a:spcPct val="0"/>
              </a:spcAft>
            </a:pPr>
            <a:endParaRPr lang="en-AU" altLang="en-US" sz="2400" i="1" smtClean="0">
              <a:solidFill>
                <a:srgbClr val="000000"/>
              </a:solidFill>
            </a:endParaRPr>
          </a:p>
          <a:p>
            <a:pPr eaLnBrk="0" fontAlgn="base" hangingPunct="0">
              <a:spcBef>
                <a:spcPct val="0"/>
              </a:spcBef>
              <a:spcAft>
                <a:spcPct val="0"/>
              </a:spcAft>
            </a:pPr>
            <a:r>
              <a:rPr lang="en-AU" altLang="en-US" sz="1100" i="1" smtClean="0">
                <a:solidFill>
                  <a:srgbClr val="000000"/>
                </a:solidFill>
              </a:rPr>
              <a:t/>
            </a:r>
            <a:br>
              <a:rPr lang="en-AU" altLang="en-US" sz="1100" i="1" smtClean="0">
                <a:solidFill>
                  <a:srgbClr val="000000"/>
                </a:solidFill>
              </a:rPr>
            </a:br>
            <a:r>
              <a:rPr lang="en-AU" altLang="en-US" sz="1100" i="1" smtClean="0">
                <a:solidFill>
                  <a:srgbClr val="000000"/>
                </a:solidFill>
              </a:rPr>
              <a:t/>
            </a:r>
            <a:br>
              <a:rPr lang="en-AU" altLang="en-US" sz="1100" i="1" smtClean="0">
                <a:solidFill>
                  <a:srgbClr val="000000"/>
                </a:solidFill>
              </a:rPr>
            </a:br>
            <a:r>
              <a:rPr lang="en-AU" altLang="en-US" sz="1100" i="1" smtClean="0">
                <a:solidFill>
                  <a:srgbClr val="000000"/>
                </a:solidFill>
              </a:rPr>
              <a:t/>
            </a:r>
            <a:br>
              <a:rPr lang="en-AU" altLang="en-US" sz="1100" i="1" smtClean="0">
                <a:solidFill>
                  <a:srgbClr val="000000"/>
                </a:solidFill>
              </a:rPr>
            </a:br>
            <a:endParaRPr lang="en-AU" altLang="en-US" sz="2400" i="1" smtClean="0">
              <a:solidFill>
                <a:srgbClr val="0070C0"/>
              </a:solidFill>
            </a:endParaRPr>
          </a:p>
        </p:txBody>
      </p:sp>
      <p:sp>
        <p:nvSpPr>
          <p:cNvPr id="10" name="Content Placeholder 2"/>
          <p:cNvSpPr txBox="1">
            <a:spLocks/>
          </p:cNvSpPr>
          <p:nvPr/>
        </p:nvSpPr>
        <p:spPr bwMode="auto">
          <a:xfrm>
            <a:off x="5049838" y="1043519"/>
            <a:ext cx="4075112" cy="228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ヒラギノ角ゴ Pro W3" pitchFamily="-127" charset="-128"/>
              </a:defRPr>
            </a:lvl1pPr>
            <a:lvl2pPr marL="742950" indent="-285750">
              <a:spcBef>
                <a:spcPct val="20000"/>
              </a:spcBef>
              <a:buChar char="–"/>
              <a:defRPr sz="2800">
                <a:solidFill>
                  <a:schemeClr val="tx1"/>
                </a:solidFill>
                <a:latin typeface="Arial" panose="020B0604020202020204" pitchFamily="34" charset="0"/>
                <a:ea typeface="ヒラギノ角ゴ Pro W3" pitchFamily="-127" charset="-128"/>
              </a:defRPr>
            </a:lvl2pPr>
            <a:lvl3pPr marL="1143000" indent="-228600">
              <a:spcBef>
                <a:spcPct val="20000"/>
              </a:spcBef>
              <a:buChar char="•"/>
              <a:defRPr sz="2400">
                <a:solidFill>
                  <a:schemeClr val="tx1"/>
                </a:solidFill>
                <a:latin typeface="Arial" panose="020B0604020202020204" pitchFamily="34" charset="0"/>
                <a:ea typeface="ヒラギノ角ゴ Pro W3" pitchFamily="-127" charset="-128"/>
              </a:defRPr>
            </a:lvl3pPr>
            <a:lvl4pPr marL="1600200" indent="-228600">
              <a:spcBef>
                <a:spcPct val="20000"/>
              </a:spcBef>
              <a:buChar char="–"/>
              <a:defRPr sz="2000">
                <a:solidFill>
                  <a:schemeClr val="tx1"/>
                </a:solidFill>
                <a:latin typeface="Arial" panose="020B0604020202020204" pitchFamily="34" charset="0"/>
                <a:ea typeface="ヒラギノ角ゴ Pro W3" pitchFamily="-127" charset="-128"/>
              </a:defRPr>
            </a:lvl4pPr>
            <a:lvl5pPr marL="2057400" indent="-228600">
              <a:spcBef>
                <a:spcPct val="20000"/>
              </a:spcBef>
              <a:buChar char="»"/>
              <a:defRPr sz="2000">
                <a:solidFill>
                  <a:schemeClr val="tx1"/>
                </a:solidFill>
                <a:latin typeface="Arial" panose="020B0604020202020204" pitchFamily="34" charset="0"/>
                <a:ea typeface="ヒラギノ角ゴ Pro W3" pitchFamily="-127"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127"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127"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127"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127" charset="-128"/>
              </a:defRPr>
            </a:lvl9pPr>
          </a:lstStyle>
          <a:p>
            <a:pPr eaLnBrk="0" fontAlgn="base" hangingPunct="0">
              <a:spcAft>
                <a:spcPct val="0"/>
              </a:spcAft>
              <a:buFontTx/>
              <a:buNone/>
              <a:defRPr/>
            </a:pPr>
            <a:r>
              <a:rPr lang="en-AU" altLang="en-US" sz="1600" i="1" dirty="0" smtClean="0">
                <a:solidFill>
                  <a:srgbClr val="0070C0"/>
                </a:solidFill>
              </a:rPr>
              <a:t>After</a:t>
            </a:r>
            <a:endParaRPr lang="en-AU" altLang="en-US" sz="1600" dirty="0" smtClean="0">
              <a:solidFill>
                <a:srgbClr val="000000"/>
              </a:solidFill>
            </a:endParaRPr>
          </a:p>
          <a:p>
            <a:pPr marL="285750" indent="-285750" eaLnBrk="0" fontAlgn="base" hangingPunct="0">
              <a:spcAft>
                <a:spcPct val="0"/>
              </a:spcAft>
              <a:defRPr/>
            </a:pPr>
            <a:r>
              <a:rPr lang="en-AU" altLang="en-US" sz="1600" dirty="0" smtClean="0">
                <a:solidFill>
                  <a:srgbClr val="000000"/>
                </a:solidFill>
              </a:rPr>
              <a:t>Collaboration with MNHHS</a:t>
            </a:r>
          </a:p>
          <a:p>
            <a:pPr marL="285750" indent="-285750" eaLnBrk="0" fontAlgn="base" hangingPunct="0">
              <a:spcAft>
                <a:spcPct val="0"/>
              </a:spcAft>
              <a:defRPr/>
            </a:pPr>
            <a:r>
              <a:rPr lang="en-AU" altLang="en-US" sz="1600" dirty="0" smtClean="0">
                <a:solidFill>
                  <a:srgbClr val="000000"/>
                </a:solidFill>
              </a:rPr>
              <a:t>70% reduction in guardianship hearing wait times in hospitals</a:t>
            </a:r>
          </a:p>
          <a:p>
            <a:pPr marL="285750" indent="-285750" eaLnBrk="0" fontAlgn="base" hangingPunct="0">
              <a:spcAft>
                <a:spcPct val="0"/>
              </a:spcAft>
              <a:defRPr/>
            </a:pPr>
            <a:r>
              <a:rPr lang="en-AU" altLang="en-US" sz="1600" dirty="0" smtClean="0">
                <a:solidFill>
                  <a:srgbClr val="000000"/>
                </a:solidFill>
              </a:rPr>
              <a:t>45% reduction in times to discharge for adults</a:t>
            </a:r>
          </a:p>
          <a:p>
            <a:pPr marL="285750" indent="-285750" eaLnBrk="0" fontAlgn="base" hangingPunct="0">
              <a:spcAft>
                <a:spcPct val="0"/>
              </a:spcAft>
              <a:defRPr/>
            </a:pPr>
            <a:r>
              <a:rPr lang="en-AU" altLang="en-US" sz="1600" dirty="0" smtClean="0">
                <a:solidFill>
                  <a:srgbClr val="000000"/>
                </a:solidFill>
              </a:rPr>
              <a:t>Increased bed capacity</a:t>
            </a:r>
          </a:p>
          <a:p>
            <a:pPr marL="285750" indent="-285750" eaLnBrk="0" fontAlgn="base" hangingPunct="0">
              <a:spcAft>
                <a:spcPct val="0"/>
              </a:spcAft>
              <a:defRPr/>
            </a:pPr>
            <a:endParaRPr lang="en-AU" altLang="en-US" sz="1600" dirty="0" smtClean="0">
              <a:solidFill>
                <a:srgbClr val="000000"/>
              </a:solidFill>
            </a:endParaRPr>
          </a:p>
        </p:txBody>
      </p:sp>
      <p:sp>
        <p:nvSpPr>
          <p:cNvPr id="14341" name="TextBox 10"/>
          <p:cNvSpPr txBox="1">
            <a:spLocks noChangeArrowheads="1"/>
          </p:cNvSpPr>
          <p:nvPr/>
        </p:nvSpPr>
        <p:spPr bwMode="auto">
          <a:xfrm>
            <a:off x="4773613" y="3812119"/>
            <a:ext cx="3603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ヒラギノ角ゴ Pro W3" pitchFamily="-127" charset="-128"/>
              </a:defRPr>
            </a:lvl1pPr>
            <a:lvl2pPr>
              <a:defRPr sz="2800">
                <a:solidFill>
                  <a:schemeClr val="tx1"/>
                </a:solidFill>
                <a:latin typeface="Arial" pitchFamily="34" charset="0"/>
                <a:ea typeface="ヒラギノ角ゴ Pro W3" pitchFamily="-127" charset="-128"/>
              </a:defRPr>
            </a:lvl2pPr>
            <a:lvl3pPr>
              <a:defRPr sz="2400">
                <a:solidFill>
                  <a:schemeClr val="tx1"/>
                </a:solidFill>
                <a:latin typeface="Arial" pitchFamily="34" charset="0"/>
                <a:ea typeface="ヒラギノ角ゴ Pro W3" pitchFamily="-127" charset="-128"/>
              </a:defRPr>
            </a:lvl3pPr>
            <a:lvl4pPr>
              <a:defRPr sz="2000">
                <a:solidFill>
                  <a:schemeClr val="tx1"/>
                </a:solidFill>
                <a:latin typeface="Arial" pitchFamily="34" charset="0"/>
                <a:ea typeface="ヒラギノ角ゴ Pro W3" pitchFamily="-127" charset="-128"/>
              </a:defRPr>
            </a:lvl4pPr>
            <a:lvl5pPr>
              <a:defRPr sz="2000">
                <a:solidFill>
                  <a:schemeClr val="tx1"/>
                </a:solidFill>
                <a:latin typeface="Arial" pitchFamily="34" charset="0"/>
                <a:ea typeface="ヒラギノ角ゴ Pro W3" pitchFamily="-127" charset="-128"/>
              </a:defRPr>
            </a:lvl5pPr>
            <a:lvl6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6pPr>
            <a:lvl7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7pPr>
            <a:lvl8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8pPr>
            <a:lvl9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9pPr>
          </a:lstStyle>
          <a:p>
            <a:pPr eaLnBrk="0" fontAlgn="base" hangingPunct="0">
              <a:spcBef>
                <a:spcPct val="0"/>
              </a:spcBef>
              <a:spcAft>
                <a:spcPct val="0"/>
              </a:spcAft>
            </a:pPr>
            <a:r>
              <a:rPr lang="en-AU" altLang="en-US" sz="1800" smtClean="0">
                <a:solidFill>
                  <a:srgbClr val="000000"/>
                </a:solidFill>
              </a:rPr>
              <a:t>=</a:t>
            </a:r>
          </a:p>
        </p:txBody>
      </p:sp>
      <p:sp>
        <p:nvSpPr>
          <p:cNvPr id="14342" name="TextBox 11"/>
          <p:cNvSpPr txBox="1">
            <a:spLocks noChangeArrowheads="1"/>
          </p:cNvSpPr>
          <p:nvPr/>
        </p:nvSpPr>
        <p:spPr bwMode="auto">
          <a:xfrm>
            <a:off x="4710122" y="2523067"/>
            <a:ext cx="3587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ea typeface="ヒラギノ角ゴ Pro W3" pitchFamily="-127" charset="-128"/>
              </a:defRPr>
            </a:lvl1pPr>
            <a:lvl2pPr>
              <a:defRPr sz="2800">
                <a:solidFill>
                  <a:schemeClr val="tx1"/>
                </a:solidFill>
                <a:latin typeface="Arial" pitchFamily="34" charset="0"/>
                <a:ea typeface="ヒラギノ角ゴ Pro W3" pitchFamily="-127" charset="-128"/>
              </a:defRPr>
            </a:lvl2pPr>
            <a:lvl3pPr>
              <a:defRPr sz="2400">
                <a:solidFill>
                  <a:schemeClr val="tx1"/>
                </a:solidFill>
                <a:latin typeface="Arial" pitchFamily="34" charset="0"/>
                <a:ea typeface="ヒラギノ角ゴ Pro W3" pitchFamily="-127" charset="-128"/>
              </a:defRPr>
            </a:lvl3pPr>
            <a:lvl4pPr>
              <a:defRPr sz="2000">
                <a:solidFill>
                  <a:schemeClr val="tx1"/>
                </a:solidFill>
                <a:latin typeface="Arial" pitchFamily="34" charset="0"/>
                <a:ea typeface="ヒラギノ角ゴ Pro W3" pitchFamily="-127" charset="-128"/>
              </a:defRPr>
            </a:lvl4pPr>
            <a:lvl5pPr>
              <a:defRPr sz="2000">
                <a:solidFill>
                  <a:schemeClr val="tx1"/>
                </a:solidFill>
                <a:latin typeface="Arial" pitchFamily="34" charset="0"/>
                <a:ea typeface="ヒラギノ角ゴ Pro W3" pitchFamily="-127" charset="-128"/>
              </a:defRPr>
            </a:lvl5pPr>
            <a:lvl6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6pPr>
            <a:lvl7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7pPr>
            <a:lvl8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8pPr>
            <a:lvl9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9pPr>
          </a:lstStyle>
          <a:p>
            <a:pPr eaLnBrk="0" fontAlgn="base" hangingPunct="0">
              <a:spcBef>
                <a:spcPct val="0"/>
              </a:spcBef>
              <a:spcAft>
                <a:spcPct val="0"/>
              </a:spcAft>
            </a:pPr>
            <a:r>
              <a:rPr lang="en-AU" altLang="en-US" sz="1800" smtClean="0">
                <a:solidFill>
                  <a:srgbClr val="000000"/>
                </a:solidFill>
              </a:rPr>
              <a:t>=</a:t>
            </a:r>
          </a:p>
        </p:txBody>
      </p:sp>
      <p:sp>
        <p:nvSpPr>
          <p:cNvPr id="13" name="Content Placeholder 2"/>
          <p:cNvSpPr txBox="1">
            <a:spLocks/>
          </p:cNvSpPr>
          <p:nvPr/>
        </p:nvSpPr>
        <p:spPr bwMode="auto">
          <a:xfrm>
            <a:off x="5087947" y="3716867"/>
            <a:ext cx="3997325"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ヒラギノ角ゴ Pro W3" pitchFamily="-127" charset="-128"/>
              </a:defRPr>
            </a:lvl1pPr>
            <a:lvl2pPr marL="742950" indent="-285750">
              <a:spcBef>
                <a:spcPct val="20000"/>
              </a:spcBef>
              <a:buChar char="–"/>
              <a:defRPr sz="2800">
                <a:solidFill>
                  <a:schemeClr val="tx1"/>
                </a:solidFill>
                <a:latin typeface="Arial" panose="020B0604020202020204" pitchFamily="34" charset="0"/>
                <a:ea typeface="ヒラギノ角ゴ Pro W3" pitchFamily="-127" charset="-128"/>
              </a:defRPr>
            </a:lvl2pPr>
            <a:lvl3pPr marL="1143000" indent="-228600">
              <a:spcBef>
                <a:spcPct val="20000"/>
              </a:spcBef>
              <a:buChar char="•"/>
              <a:defRPr sz="2400">
                <a:solidFill>
                  <a:schemeClr val="tx1"/>
                </a:solidFill>
                <a:latin typeface="Arial" panose="020B0604020202020204" pitchFamily="34" charset="0"/>
                <a:ea typeface="ヒラギノ角ゴ Pro W3" pitchFamily="-127" charset="-128"/>
              </a:defRPr>
            </a:lvl3pPr>
            <a:lvl4pPr marL="1600200" indent="-228600">
              <a:spcBef>
                <a:spcPct val="20000"/>
              </a:spcBef>
              <a:buChar char="–"/>
              <a:defRPr sz="2000">
                <a:solidFill>
                  <a:schemeClr val="tx1"/>
                </a:solidFill>
                <a:latin typeface="Arial" panose="020B0604020202020204" pitchFamily="34" charset="0"/>
                <a:ea typeface="ヒラギノ角ゴ Pro W3" pitchFamily="-127" charset="-128"/>
              </a:defRPr>
            </a:lvl4pPr>
            <a:lvl5pPr marL="2057400" indent="-228600">
              <a:spcBef>
                <a:spcPct val="20000"/>
              </a:spcBef>
              <a:buChar char="»"/>
              <a:defRPr sz="2000">
                <a:solidFill>
                  <a:schemeClr val="tx1"/>
                </a:solidFill>
                <a:latin typeface="Arial" panose="020B0604020202020204" pitchFamily="34" charset="0"/>
                <a:ea typeface="ヒラギノ角ゴ Pro W3" pitchFamily="-127"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127"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127"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127"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127" charset="-128"/>
              </a:defRPr>
            </a:lvl9pPr>
          </a:lstStyle>
          <a:p>
            <a:pPr eaLnBrk="0" fontAlgn="base" hangingPunct="0">
              <a:spcAft>
                <a:spcPct val="0"/>
              </a:spcAft>
              <a:buFontTx/>
              <a:buNone/>
              <a:defRPr/>
            </a:pPr>
            <a:r>
              <a:rPr lang="en-AU" altLang="en-US" sz="1600" i="1" dirty="0" smtClean="0">
                <a:solidFill>
                  <a:srgbClr val="FF0000"/>
                </a:solidFill>
              </a:rPr>
              <a:t>Before</a:t>
            </a:r>
            <a:endParaRPr lang="en-AU" altLang="en-US" sz="1600" dirty="0" smtClean="0">
              <a:solidFill>
                <a:srgbClr val="000000"/>
              </a:solidFill>
            </a:endParaRPr>
          </a:p>
          <a:p>
            <a:pPr marL="285750" indent="-285750" eaLnBrk="0" fontAlgn="base" hangingPunct="0">
              <a:spcAft>
                <a:spcPct val="0"/>
              </a:spcAft>
              <a:defRPr/>
            </a:pPr>
            <a:r>
              <a:rPr lang="en-AU" altLang="en-US" sz="1600" dirty="0" smtClean="0">
                <a:solidFill>
                  <a:srgbClr val="000000"/>
                </a:solidFill>
              </a:rPr>
              <a:t>Limited bed capacity</a:t>
            </a:r>
          </a:p>
          <a:p>
            <a:pPr marL="285750" indent="-285750" eaLnBrk="0" fontAlgn="base" hangingPunct="0">
              <a:spcAft>
                <a:spcPct val="0"/>
              </a:spcAft>
              <a:defRPr/>
            </a:pPr>
            <a:r>
              <a:rPr lang="en-AU" altLang="en-US" sz="1600" dirty="0" smtClean="0">
                <a:solidFill>
                  <a:srgbClr val="000000"/>
                </a:solidFill>
              </a:rPr>
              <a:t>Reduced quality of care</a:t>
            </a:r>
          </a:p>
          <a:p>
            <a:pPr marL="285750" indent="-285750" eaLnBrk="0" fontAlgn="base" hangingPunct="0">
              <a:spcAft>
                <a:spcPct val="0"/>
              </a:spcAft>
              <a:defRPr/>
            </a:pPr>
            <a:r>
              <a:rPr lang="en-AU" altLang="en-US" sz="1600" dirty="0" smtClean="0">
                <a:solidFill>
                  <a:srgbClr val="000000"/>
                </a:solidFill>
              </a:rPr>
              <a:t>Increased costs</a:t>
            </a:r>
          </a:p>
          <a:p>
            <a:pPr marL="285750" indent="-285750" eaLnBrk="0" fontAlgn="base" hangingPunct="0">
              <a:spcAft>
                <a:spcPct val="0"/>
              </a:spcAft>
              <a:defRPr/>
            </a:pPr>
            <a:r>
              <a:rPr lang="en-AU" altLang="en-US" sz="1600" dirty="0" smtClean="0">
                <a:solidFill>
                  <a:srgbClr val="000000"/>
                </a:solidFill>
              </a:rPr>
              <a:t>Lengthy delays for hearing</a:t>
            </a:r>
          </a:p>
          <a:p>
            <a:pPr marL="285750" indent="-285750" eaLnBrk="0" fontAlgn="base" hangingPunct="0">
              <a:spcAft>
                <a:spcPct val="0"/>
              </a:spcAft>
              <a:defRPr/>
            </a:pPr>
            <a:r>
              <a:rPr lang="en-AU" altLang="en-US" sz="1600" dirty="0" smtClean="0">
                <a:solidFill>
                  <a:srgbClr val="000000"/>
                </a:solidFill>
              </a:rPr>
              <a:t>Lengthy times of discharge</a:t>
            </a:r>
          </a:p>
        </p:txBody>
      </p:sp>
      <p:pic>
        <p:nvPicPr>
          <p:cNvPr id="14344"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5" y="1509187"/>
            <a:ext cx="4672013"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92572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7" y="-6349"/>
            <a:ext cx="8507413" cy="1143001"/>
          </a:xfrm>
        </p:spPr>
        <p:txBody>
          <a:bodyPr/>
          <a:lstStyle/>
          <a:p>
            <a:pPr algn="l"/>
            <a:r>
              <a:rPr lang="en-US" altLang="en-US" sz="4000" smtClean="0">
                <a:solidFill>
                  <a:srgbClr val="002D52"/>
                </a:solidFill>
                <a:ea typeface="ヒラギノ角ゴ Pro W3" pitchFamily="-127" charset="-128"/>
              </a:rPr>
              <a:t>Accommodation</a:t>
            </a:r>
          </a:p>
        </p:txBody>
      </p:sp>
      <p:sp>
        <p:nvSpPr>
          <p:cNvPr id="6147" name="Content Placeholder 2"/>
          <p:cNvSpPr txBox="1">
            <a:spLocks/>
          </p:cNvSpPr>
          <p:nvPr/>
        </p:nvSpPr>
        <p:spPr bwMode="auto">
          <a:xfrm>
            <a:off x="7" y="1153584"/>
            <a:ext cx="8785225" cy="402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ヒラギノ角ゴ Pro W3" pitchFamily="-127" charset="-128"/>
              </a:defRPr>
            </a:lvl1pPr>
            <a:lvl2pPr marL="742950" indent="-285750">
              <a:spcBef>
                <a:spcPct val="20000"/>
              </a:spcBef>
              <a:buChar char="–"/>
              <a:defRPr sz="2800">
                <a:solidFill>
                  <a:schemeClr val="tx1"/>
                </a:solidFill>
                <a:latin typeface="Arial" panose="020B0604020202020204" pitchFamily="34" charset="0"/>
                <a:ea typeface="ヒラギノ角ゴ Pro W3" pitchFamily="-127" charset="-128"/>
              </a:defRPr>
            </a:lvl2pPr>
            <a:lvl3pPr marL="1143000" indent="-228600">
              <a:spcBef>
                <a:spcPct val="20000"/>
              </a:spcBef>
              <a:buChar char="•"/>
              <a:defRPr sz="2400">
                <a:solidFill>
                  <a:schemeClr val="tx1"/>
                </a:solidFill>
                <a:latin typeface="Arial" panose="020B0604020202020204" pitchFamily="34" charset="0"/>
                <a:ea typeface="ヒラギノ角ゴ Pro W3" pitchFamily="-127" charset="-128"/>
              </a:defRPr>
            </a:lvl3pPr>
            <a:lvl4pPr marL="1600200" indent="-228600">
              <a:spcBef>
                <a:spcPct val="20000"/>
              </a:spcBef>
              <a:buChar char="–"/>
              <a:defRPr sz="2000">
                <a:solidFill>
                  <a:schemeClr val="tx1"/>
                </a:solidFill>
                <a:latin typeface="Arial" panose="020B0604020202020204" pitchFamily="34" charset="0"/>
                <a:ea typeface="ヒラギノ角ゴ Pro W3" pitchFamily="-127" charset="-128"/>
              </a:defRPr>
            </a:lvl4pPr>
            <a:lvl5pPr marL="2057400" indent="-228600">
              <a:spcBef>
                <a:spcPct val="20000"/>
              </a:spcBef>
              <a:buChar char="»"/>
              <a:defRPr sz="2000">
                <a:solidFill>
                  <a:schemeClr val="tx1"/>
                </a:solidFill>
                <a:latin typeface="Arial" panose="020B0604020202020204" pitchFamily="34" charset="0"/>
                <a:ea typeface="ヒラギノ角ゴ Pro W3" pitchFamily="-127"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127"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127"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127"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127" charset="-128"/>
              </a:defRPr>
            </a:lvl9pPr>
          </a:lstStyle>
          <a:p>
            <a:pPr eaLnBrk="0" fontAlgn="base" hangingPunct="0">
              <a:spcBef>
                <a:spcPct val="0"/>
              </a:spcBef>
              <a:spcAft>
                <a:spcPct val="0"/>
              </a:spcAft>
              <a:buFontTx/>
              <a:buNone/>
              <a:defRPr/>
            </a:pPr>
            <a:r>
              <a:rPr lang="en-AU" altLang="en-US" sz="2400" i="1" dirty="0" smtClean="0">
                <a:solidFill>
                  <a:srgbClr val="FF0000"/>
                </a:solidFill>
              </a:rPr>
              <a:t>Before</a:t>
            </a:r>
            <a:endParaRPr lang="en-AU" altLang="en-US" sz="2400" i="1" dirty="0" smtClean="0">
              <a:solidFill>
                <a:srgbClr val="000000"/>
              </a:solidFill>
            </a:endParaRPr>
          </a:p>
          <a:p>
            <a:pPr marL="342900" indent="-342900" eaLnBrk="0" fontAlgn="base" hangingPunct="0">
              <a:spcBef>
                <a:spcPct val="0"/>
              </a:spcBef>
              <a:spcAft>
                <a:spcPct val="0"/>
              </a:spcAft>
              <a:defRPr/>
            </a:pPr>
            <a:r>
              <a:rPr lang="en-AU" altLang="en-US" sz="1800" i="1" dirty="0" smtClean="0">
                <a:solidFill>
                  <a:srgbClr val="000000"/>
                </a:solidFill>
              </a:rPr>
              <a:t>Outdated hearing rooms</a:t>
            </a:r>
          </a:p>
          <a:p>
            <a:pPr marL="342900" indent="-342900" eaLnBrk="0" fontAlgn="base" hangingPunct="0">
              <a:spcBef>
                <a:spcPct val="0"/>
              </a:spcBef>
              <a:spcAft>
                <a:spcPct val="0"/>
              </a:spcAft>
              <a:defRPr/>
            </a:pPr>
            <a:r>
              <a:rPr lang="en-AU" altLang="en-US" sz="1800" i="1" dirty="0" smtClean="0">
                <a:solidFill>
                  <a:srgbClr val="000000"/>
                </a:solidFill>
              </a:rPr>
              <a:t>Limited telephone and video-conferencing</a:t>
            </a:r>
            <a:br>
              <a:rPr lang="en-AU" altLang="en-US" sz="1800" i="1" dirty="0" smtClean="0">
                <a:solidFill>
                  <a:srgbClr val="000000"/>
                </a:solidFill>
              </a:rPr>
            </a:br>
            <a:r>
              <a:rPr lang="en-AU" altLang="en-US" sz="1800" i="1" dirty="0" smtClean="0">
                <a:solidFill>
                  <a:srgbClr val="000000"/>
                </a:solidFill>
              </a:rPr>
              <a:t>facilities</a:t>
            </a:r>
          </a:p>
          <a:p>
            <a:pPr eaLnBrk="0" fontAlgn="base" hangingPunct="0">
              <a:spcBef>
                <a:spcPct val="0"/>
              </a:spcBef>
              <a:spcAft>
                <a:spcPct val="0"/>
              </a:spcAft>
              <a:buFontTx/>
              <a:buNone/>
              <a:defRPr/>
            </a:pPr>
            <a:r>
              <a:rPr lang="en-AU" altLang="en-US" sz="2400" i="1" dirty="0" smtClean="0">
                <a:solidFill>
                  <a:srgbClr val="0070C0"/>
                </a:solidFill>
              </a:rPr>
              <a:t>After</a:t>
            </a:r>
            <a:endParaRPr lang="en-AU" altLang="en-US" sz="2400" i="1" dirty="0" smtClean="0">
              <a:solidFill>
                <a:srgbClr val="000000"/>
              </a:solidFill>
            </a:endParaRPr>
          </a:p>
          <a:p>
            <a:pPr marL="342900" indent="-342900" eaLnBrk="0" fontAlgn="base" hangingPunct="0">
              <a:spcBef>
                <a:spcPct val="0"/>
              </a:spcBef>
              <a:spcAft>
                <a:spcPct val="0"/>
              </a:spcAft>
              <a:defRPr/>
            </a:pPr>
            <a:r>
              <a:rPr lang="en-AU" altLang="en-US" sz="1800" i="1" dirty="0" smtClean="0">
                <a:solidFill>
                  <a:srgbClr val="000000"/>
                </a:solidFill>
              </a:rPr>
              <a:t>Fit-for-purpose hearing rooms</a:t>
            </a:r>
          </a:p>
          <a:p>
            <a:pPr marL="342900" indent="-342900" eaLnBrk="0" fontAlgn="base" hangingPunct="0">
              <a:spcBef>
                <a:spcPct val="0"/>
              </a:spcBef>
              <a:spcAft>
                <a:spcPct val="0"/>
              </a:spcAft>
              <a:defRPr/>
            </a:pPr>
            <a:r>
              <a:rPr lang="en-AU" altLang="en-US" sz="1800" i="1" dirty="0" smtClean="0">
                <a:solidFill>
                  <a:srgbClr val="000000"/>
                </a:solidFill>
              </a:rPr>
              <a:t>Enhanced accessibility through telephone and video-conferencing in all upgraded rooms</a:t>
            </a:r>
          </a:p>
          <a:p>
            <a:pPr marL="342900" indent="-342900" eaLnBrk="0" fontAlgn="base" hangingPunct="0">
              <a:spcBef>
                <a:spcPct val="0"/>
              </a:spcBef>
              <a:spcAft>
                <a:spcPct val="0"/>
              </a:spcAft>
              <a:defRPr/>
            </a:pPr>
            <a:r>
              <a:rPr lang="en-AU" altLang="en-US" sz="1800" i="1" dirty="0" smtClean="0">
                <a:solidFill>
                  <a:srgbClr val="000000"/>
                </a:solidFill>
              </a:rPr>
              <a:t>More accessible counter facilities including electronic form and document submission</a:t>
            </a:r>
          </a:p>
          <a:p>
            <a:pPr marL="342900" indent="-342900" eaLnBrk="0" fontAlgn="base" hangingPunct="0">
              <a:spcBef>
                <a:spcPct val="0"/>
              </a:spcBef>
              <a:spcAft>
                <a:spcPct val="0"/>
              </a:spcAft>
              <a:defRPr/>
            </a:pPr>
            <a:r>
              <a:rPr lang="en-AU" altLang="en-US" sz="1800" i="1" dirty="0" smtClean="0">
                <a:solidFill>
                  <a:srgbClr val="000000"/>
                </a:solidFill>
              </a:rPr>
              <a:t>Overall improvement to the user experience</a:t>
            </a:r>
            <a:endParaRPr lang="en-AU" altLang="en-US" sz="2000" i="1" dirty="0" smtClean="0">
              <a:solidFill>
                <a:srgbClr val="000000"/>
              </a:solidFill>
            </a:endParaRPr>
          </a:p>
        </p:txBody>
      </p:sp>
      <p:pic>
        <p:nvPicPr>
          <p:cNvPr id="16388"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03770" y="0"/>
            <a:ext cx="4440237" cy="3744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85062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5" y="-6349"/>
            <a:ext cx="8507413" cy="1143001"/>
          </a:xfrm>
        </p:spPr>
        <p:txBody>
          <a:bodyPr/>
          <a:lstStyle/>
          <a:p>
            <a:pPr algn="l"/>
            <a:r>
              <a:rPr lang="en-AU" altLang="en-US" sz="4000" smtClean="0">
                <a:ea typeface="ヒラギノ角ゴ Pro W3" pitchFamily="-127" charset="-128"/>
              </a:rPr>
              <a:t>Further accessibility initiatives</a:t>
            </a:r>
            <a:endParaRPr lang="en-US" altLang="en-US" sz="4000" smtClean="0">
              <a:solidFill>
                <a:srgbClr val="002D52"/>
              </a:solidFill>
              <a:ea typeface="ヒラギノ角ゴ Pro W3" pitchFamily="-127" charset="-128"/>
            </a:endParaRPr>
          </a:p>
        </p:txBody>
      </p:sp>
      <p:sp>
        <p:nvSpPr>
          <p:cNvPr id="6147" name="Content Placeholder 2"/>
          <p:cNvSpPr txBox="1">
            <a:spLocks/>
          </p:cNvSpPr>
          <p:nvPr/>
        </p:nvSpPr>
        <p:spPr bwMode="auto">
          <a:xfrm>
            <a:off x="323855" y="1166284"/>
            <a:ext cx="8461375" cy="402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ヒラギノ角ゴ Pro W3" pitchFamily="-127" charset="-128"/>
              </a:defRPr>
            </a:lvl1pPr>
            <a:lvl2pPr marL="742950" indent="-285750">
              <a:spcBef>
                <a:spcPct val="20000"/>
              </a:spcBef>
              <a:buChar char="–"/>
              <a:defRPr sz="2800">
                <a:solidFill>
                  <a:schemeClr val="tx1"/>
                </a:solidFill>
                <a:latin typeface="Arial" panose="020B0604020202020204" pitchFamily="34" charset="0"/>
                <a:ea typeface="ヒラギノ角ゴ Pro W3" pitchFamily="-127" charset="-128"/>
              </a:defRPr>
            </a:lvl2pPr>
            <a:lvl3pPr marL="1143000" indent="-228600">
              <a:spcBef>
                <a:spcPct val="20000"/>
              </a:spcBef>
              <a:buChar char="•"/>
              <a:defRPr sz="2400">
                <a:solidFill>
                  <a:schemeClr val="tx1"/>
                </a:solidFill>
                <a:latin typeface="Arial" panose="020B0604020202020204" pitchFamily="34" charset="0"/>
                <a:ea typeface="ヒラギノ角ゴ Pro W3" pitchFamily="-127" charset="-128"/>
              </a:defRPr>
            </a:lvl3pPr>
            <a:lvl4pPr marL="1600200" indent="-228600">
              <a:spcBef>
                <a:spcPct val="20000"/>
              </a:spcBef>
              <a:buChar char="–"/>
              <a:defRPr sz="2000">
                <a:solidFill>
                  <a:schemeClr val="tx1"/>
                </a:solidFill>
                <a:latin typeface="Arial" panose="020B0604020202020204" pitchFamily="34" charset="0"/>
                <a:ea typeface="ヒラギノ角ゴ Pro W3" pitchFamily="-127" charset="-128"/>
              </a:defRPr>
            </a:lvl4pPr>
            <a:lvl5pPr marL="2057400" indent="-228600">
              <a:spcBef>
                <a:spcPct val="20000"/>
              </a:spcBef>
              <a:buChar char="»"/>
              <a:defRPr sz="2000">
                <a:solidFill>
                  <a:schemeClr val="tx1"/>
                </a:solidFill>
                <a:latin typeface="Arial" panose="020B0604020202020204" pitchFamily="34" charset="0"/>
                <a:ea typeface="ヒラギノ角ゴ Pro W3" pitchFamily="-127"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127"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127"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127"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127" charset="-128"/>
              </a:defRPr>
            </a:lvl9pPr>
          </a:lstStyle>
          <a:p>
            <a:pPr eaLnBrk="0" fontAlgn="base" hangingPunct="0">
              <a:spcBef>
                <a:spcPct val="0"/>
              </a:spcBef>
              <a:spcAft>
                <a:spcPct val="0"/>
              </a:spcAft>
              <a:buFontTx/>
              <a:buNone/>
              <a:defRPr/>
            </a:pPr>
            <a:endParaRPr lang="en-AU" altLang="en-US" sz="2400" dirty="0" smtClean="0">
              <a:solidFill>
                <a:srgbClr val="000000"/>
              </a:solidFill>
            </a:endParaRPr>
          </a:p>
          <a:p>
            <a:pPr eaLnBrk="0" fontAlgn="base" hangingPunct="0">
              <a:spcBef>
                <a:spcPct val="0"/>
              </a:spcBef>
              <a:spcAft>
                <a:spcPct val="0"/>
              </a:spcAft>
              <a:buFontTx/>
              <a:buNone/>
              <a:defRPr/>
            </a:pPr>
            <a:r>
              <a:rPr lang="en-AU" altLang="en-US" sz="2400" dirty="0" smtClean="0">
                <a:solidFill>
                  <a:srgbClr val="000000"/>
                </a:solidFill>
              </a:rPr>
              <a:t>QCAT’s other accessibility initiatives include:</a:t>
            </a:r>
            <a:br>
              <a:rPr lang="en-AU" altLang="en-US" sz="2400" dirty="0" smtClean="0">
                <a:solidFill>
                  <a:srgbClr val="000000"/>
                </a:solidFill>
              </a:rPr>
            </a:br>
            <a:endParaRPr lang="en-AU" altLang="en-US" sz="2400" dirty="0" smtClean="0">
              <a:solidFill>
                <a:srgbClr val="000000"/>
              </a:solidFill>
            </a:endParaRPr>
          </a:p>
          <a:p>
            <a:pPr marL="1085850" lvl="1" indent="-342900" eaLnBrk="0" fontAlgn="base" hangingPunct="0">
              <a:spcBef>
                <a:spcPct val="0"/>
              </a:spcBef>
              <a:spcAft>
                <a:spcPct val="0"/>
              </a:spcAft>
              <a:buFont typeface="Arial" panose="020B0604020202020204" pitchFamily="34" charset="0"/>
              <a:buChar char="•"/>
              <a:defRPr/>
            </a:pPr>
            <a:r>
              <a:rPr lang="en-AU" altLang="en-US" sz="2400" dirty="0" smtClean="0">
                <a:solidFill>
                  <a:srgbClr val="000000"/>
                </a:solidFill>
              </a:rPr>
              <a:t>e-Mediation</a:t>
            </a:r>
          </a:p>
          <a:p>
            <a:pPr marL="1085850" lvl="1" indent="-342900" eaLnBrk="0" fontAlgn="base" hangingPunct="0">
              <a:spcBef>
                <a:spcPct val="0"/>
              </a:spcBef>
              <a:spcAft>
                <a:spcPct val="0"/>
              </a:spcAft>
              <a:buFont typeface="Arial" panose="020B0604020202020204" pitchFamily="34" charset="0"/>
              <a:buChar char="•"/>
              <a:defRPr/>
            </a:pPr>
            <a:r>
              <a:rPr lang="en-AU" altLang="en-US" sz="2400" dirty="0" smtClean="0">
                <a:solidFill>
                  <a:srgbClr val="000000"/>
                </a:solidFill>
              </a:rPr>
              <a:t>Online guided resolution</a:t>
            </a:r>
          </a:p>
          <a:p>
            <a:pPr marL="342900" indent="-342900" eaLnBrk="0" fontAlgn="base" hangingPunct="0">
              <a:spcBef>
                <a:spcPct val="0"/>
              </a:spcBef>
              <a:spcAft>
                <a:spcPct val="0"/>
              </a:spcAft>
              <a:defRPr/>
            </a:pPr>
            <a:endParaRPr lang="en-AU" altLang="en-US" sz="2400" dirty="0">
              <a:solidFill>
                <a:srgbClr val="000000"/>
              </a:solidFill>
            </a:endParaRPr>
          </a:p>
          <a:p>
            <a:pPr eaLnBrk="0" fontAlgn="base" hangingPunct="0">
              <a:spcBef>
                <a:spcPct val="0"/>
              </a:spcBef>
              <a:spcAft>
                <a:spcPct val="0"/>
              </a:spcAft>
              <a:buFontTx/>
              <a:buNone/>
              <a:defRPr/>
            </a:pPr>
            <a:r>
              <a:rPr lang="en-AU" altLang="en-US" sz="2400" dirty="0" smtClean="0">
                <a:solidFill>
                  <a:srgbClr val="000000"/>
                </a:solidFill>
              </a:rPr>
              <a:t>These initiatives will be presented later on at the conference.</a:t>
            </a:r>
            <a:endParaRPr lang="en-AU" altLang="en-US" sz="2000" i="1" dirty="0" smtClean="0">
              <a:solidFill>
                <a:srgbClr val="000000"/>
              </a:solidFill>
            </a:endParaRPr>
          </a:p>
        </p:txBody>
      </p:sp>
    </p:spTree>
    <p:extLst>
      <p:ext uri="{BB962C8B-B14F-4D97-AF65-F5344CB8AC3E}">
        <p14:creationId xmlns:p14="http://schemas.microsoft.com/office/powerpoint/2010/main" val="38068788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p:cNvPicPr>
            <a:picLocks noChangeAspect="1"/>
          </p:cNvPicPr>
          <p:nvPr/>
        </p:nvPicPr>
        <p:blipFill>
          <a:blip r:embed="rId2">
            <a:extLst>
              <a:ext uri="{28A0092B-C50C-407E-A947-70E740481C1C}">
                <a14:useLocalDpi xmlns:a14="http://schemas.microsoft.com/office/drawing/2010/main" val="0"/>
              </a:ext>
            </a:extLst>
          </a:blip>
          <a:srcRect l="-229" t="-2" b="32941"/>
          <a:stretch>
            <a:fillRect/>
          </a:stretch>
        </p:blipFill>
        <p:spPr bwMode="auto">
          <a:xfrm>
            <a:off x="-36513" y="-26988"/>
            <a:ext cx="9180513"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itle 3"/>
          <p:cNvSpPr>
            <a:spLocks noGrp="1"/>
          </p:cNvSpPr>
          <p:nvPr>
            <p:ph type="title"/>
          </p:nvPr>
        </p:nvSpPr>
        <p:spPr>
          <a:xfrm>
            <a:off x="179388" y="4292600"/>
            <a:ext cx="8642350" cy="863600"/>
          </a:xfrm>
        </p:spPr>
        <p:txBody>
          <a:bodyPr/>
          <a:lstStyle/>
          <a:p>
            <a:pPr eaLnBrk="1" hangingPunct="1"/>
            <a:r>
              <a:rPr lang="en-AU" altLang="en-US" sz="3600" smtClean="0"/>
              <a:t>Client needs and satisfaction</a:t>
            </a:r>
          </a:p>
        </p:txBody>
      </p:sp>
      <p:sp>
        <p:nvSpPr>
          <p:cNvPr id="2" name="Text Placeholder 4"/>
          <p:cNvSpPr>
            <a:spLocks noGrp="1"/>
          </p:cNvSpPr>
          <p:nvPr>
            <p:ph type="body" sz="quarter" idx="10"/>
          </p:nvPr>
        </p:nvSpPr>
        <p:spPr>
          <a:xfrm>
            <a:off x="179388" y="5229228"/>
            <a:ext cx="8642350" cy="720725"/>
          </a:xfrm>
        </p:spPr>
        <p:txBody>
          <a:bodyPr>
            <a:normAutofit fontScale="25000" lnSpcReduction="20000"/>
          </a:bodyPr>
          <a:lstStyle/>
          <a:p>
            <a:pPr eaLnBrk="1" hangingPunct="1">
              <a:buFont typeface="Arial" panose="020B0604020202020204" pitchFamily="34" charset="0"/>
              <a:buNone/>
              <a:defRPr/>
            </a:pPr>
            <a:r>
              <a:rPr lang="en-AU" altLang="en-US" dirty="0" smtClean="0"/>
              <a:t>Tribunal Excellence Framework</a:t>
            </a:r>
          </a:p>
          <a:p>
            <a:pPr eaLnBrk="1" hangingPunct="1">
              <a:buFont typeface="Arial" panose="020B0604020202020204" pitchFamily="34" charset="0"/>
              <a:buNone/>
              <a:defRPr/>
            </a:pPr>
            <a:r>
              <a:rPr lang="en-AU" altLang="en-US" dirty="0" smtClean="0"/>
              <a:t>October 2017</a:t>
            </a:r>
          </a:p>
        </p:txBody>
      </p:sp>
    </p:spTree>
    <p:extLst>
      <p:ext uri="{BB962C8B-B14F-4D97-AF65-F5344CB8AC3E}">
        <p14:creationId xmlns:p14="http://schemas.microsoft.com/office/powerpoint/2010/main" val="1002216540"/>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2"/>
          <p:cNvSpPr>
            <a:spLocks noGrp="1"/>
          </p:cNvSpPr>
          <p:nvPr>
            <p:ph type="title"/>
          </p:nvPr>
        </p:nvSpPr>
        <p:spPr/>
        <p:txBody>
          <a:bodyPr/>
          <a:lstStyle/>
          <a:p>
            <a:r>
              <a:rPr lang="en-AU" altLang="en-US" smtClean="0"/>
              <a:t>Service snapshot</a:t>
            </a:r>
          </a:p>
        </p:txBody>
      </p:sp>
      <p:sp>
        <p:nvSpPr>
          <p:cNvPr id="4" name="Footer Placeholder 3"/>
          <p:cNvSpPr>
            <a:spLocks noGrp="1"/>
          </p:cNvSpPr>
          <p:nvPr>
            <p:ph type="ftr" sz="quarter" idx="10"/>
          </p:nvPr>
        </p:nvSpPr>
        <p:spPr/>
        <p:txBody>
          <a:bodyPr/>
          <a:lstStyle/>
          <a:p>
            <a:pPr>
              <a:defRPr/>
            </a:pPr>
            <a:r>
              <a:rPr lang="en-AU" dirty="0" smtClean="0">
                <a:solidFill>
                  <a:prstClr val="white"/>
                </a:solidFill>
              </a:rPr>
              <a:t>Source: VCAT Annual Report 2016-17</a:t>
            </a:r>
            <a:endParaRPr lang="en-AU" dirty="0">
              <a:solidFill>
                <a:prstClr val="white"/>
              </a:solidFill>
            </a:endParaRPr>
          </a:p>
        </p:txBody>
      </p:sp>
      <p:pic>
        <p:nvPicPr>
          <p:cNvPr id="12292"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595450" y="1196986"/>
            <a:ext cx="5953125" cy="4171951"/>
          </a:xfrm>
        </p:spPr>
      </p:pic>
      <p:sp>
        <p:nvSpPr>
          <p:cNvPr id="2" name="Oval 1"/>
          <p:cNvSpPr/>
          <p:nvPr/>
        </p:nvSpPr>
        <p:spPr>
          <a:xfrm>
            <a:off x="6804043" y="1916116"/>
            <a:ext cx="720725" cy="2889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AU">
              <a:solidFill>
                <a:prstClr val="white"/>
              </a:solidFill>
            </a:endParaRPr>
          </a:p>
        </p:txBody>
      </p:sp>
      <p:sp>
        <p:nvSpPr>
          <p:cNvPr id="7" name="Oval 6"/>
          <p:cNvSpPr/>
          <p:nvPr/>
        </p:nvSpPr>
        <p:spPr>
          <a:xfrm>
            <a:off x="6659581" y="4078300"/>
            <a:ext cx="841375" cy="28733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AU">
              <a:solidFill>
                <a:prstClr val="white"/>
              </a:solidFill>
            </a:endParaRPr>
          </a:p>
        </p:txBody>
      </p:sp>
      <p:sp>
        <p:nvSpPr>
          <p:cNvPr id="8" name="Oval 7"/>
          <p:cNvSpPr/>
          <p:nvPr/>
        </p:nvSpPr>
        <p:spPr>
          <a:xfrm>
            <a:off x="6659581" y="3789376"/>
            <a:ext cx="841375" cy="28733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AU">
              <a:solidFill>
                <a:prstClr val="white"/>
              </a:solidFill>
            </a:endParaRPr>
          </a:p>
        </p:txBody>
      </p:sp>
      <p:sp>
        <p:nvSpPr>
          <p:cNvPr id="9" name="Oval 8"/>
          <p:cNvSpPr/>
          <p:nvPr/>
        </p:nvSpPr>
        <p:spPr>
          <a:xfrm>
            <a:off x="6659581" y="3141676"/>
            <a:ext cx="841375" cy="28733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AU">
              <a:solidFill>
                <a:prstClr val="white"/>
              </a:solidFill>
            </a:endParaRPr>
          </a:p>
        </p:txBody>
      </p:sp>
    </p:spTree>
    <p:extLst>
      <p:ext uri="{BB962C8B-B14F-4D97-AF65-F5344CB8AC3E}">
        <p14:creationId xmlns:p14="http://schemas.microsoft.com/office/powerpoint/2010/main" val="27353335"/>
      </p:ext>
    </p:extLst>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AU" altLang="en-US" dirty="0" smtClean="0"/>
              <a:t>Why tribunals exist</a:t>
            </a:r>
          </a:p>
        </p:txBody>
      </p:sp>
      <p:sp>
        <p:nvSpPr>
          <p:cNvPr id="12291" name="Content Placeholder 2"/>
          <p:cNvSpPr>
            <a:spLocks noGrp="1"/>
          </p:cNvSpPr>
          <p:nvPr>
            <p:ph idx="1"/>
          </p:nvPr>
        </p:nvSpPr>
        <p:spPr>
          <a:xfrm>
            <a:off x="250825" y="1628777"/>
            <a:ext cx="8642350" cy="4105275"/>
          </a:xfrm>
        </p:spPr>
        <p:txBody>
          <a:bodyPr/>
          <a:lstStyle/>
          <a:p>
            <a:pPr eaLnBrk="1" hangingPunct="1">
              <a:spcAft>
                <a:spcPts val="1200"/>
              </a:spcAft>
              <a:buFont typeface="Arial" panose="020B0604020202020204" pitchFamily="34" charset="0"/>
              <a:buNone/>
              <a:defRPr/>
            </a:pPr>
            <a:r>
              <a:rPr lang="en-AU" altLang="en-US" sz="2400" b="0" dirty="0"/>
              <a:t>“It should never be forgotten that </a:t>
            </a:r>
            <a:r>
              <a:rPr lang="en-AU" altLang="en-US" sz="2400" b="0" dirty="0">
                <a:solidFill>
                  <a:schemeClr val="accent6">
                    <a:lumMod val="75000"/>
                    <a:lumOff val="25000"/>
                  </a:schemeClr>
                </a:solidFill>
              </a:rPr>
              <a:t>tribunals exist for users</a:t>
            </a:r>
            <a:r>
              <a:rPr lang="en-AU" altLang="en-US" sz="2400" b="0" dirty="0"/>
              <a:t>, and not the other way round. </a:t>
            </a:r>
          </a:p>
          <a:p>
            <a:pPr eaLnBrk="1" hangingPunct="1">
              <a:buFont typeface="Arial" panose="020B0604020202020204" pitchFamily="34" charset="0"/>
              <a:buNone/>
              <a:defRPr/>
            </a:pPr>
            <a:r>
              <a:rPr lang="en-AU" altLang="en-US" sz="2400" b="0" dirty="0"/>
              <a:t>No matter how good tribunals may be, they do not fulfil their function unless they are </a:t>
            </a:r>
            <a:r>
              <a:rPr lang="en-AU" altLang="en-US" sz="2400" b="0" dirty="0">
                <a:solidFill>
                  <a:schemeClr val="accent6">
                    <a:lumMod val="75000"/>
                    <a:lumOff val="25000"/>
                  </a:schemeClr>
                </a:solidFill>
              </a:rPr>
              <a:t>accessible</a:t>
            </a:r>
            <a:r>
              <a:rPr lang="en-AU" altLang="en-US" sz="2400" b="0" dirty="0"/>
              <a:t> </a:t>
            </a:r>
            <a:r>
              <a:rPr lang="en-AU" altLang="en-US" sz="2400" b="0" dirty="0">
                <a:solidFill>
                  <a:schemeClr val="accent6">
                    <a:lumMod val="75000"/>
                    <a:lumOff val="25000"/>
                  </a:schemeClr>
                </a:solidFill>
              </a:rPr>
              <a:t>by the people </a:t>
            </a:r>
            <a:r>
              <a:rPr lang="en-AU" altLang="en-US" sz="2400" b="0" dirty="0"/>
              <a:t>who want to use them ...” </a:t>
            </a:r>
          </a:p>
          <a:p>
            <a:pPr algn="ctr" eaLnBrk="1" hangingPunct="1">
              <a:buFont typeface="Arial" panose="020B0604020202020204" pitchFamily="34" charset="0"/>
              <a:buNone/>
              <a:defRPr/>
            </a:pPr>
            <a:endParaRPr lang="en-AU" altLang="en-US" sz="2400" b="0" dirty="0"/>
          </a:p>
          <a:p>
            <a:pPr eaLnBrk="1" hangingPunct="1">
              <a:buFont typeface="Arial" panose="020B0604020202020204" pitchFamily="34" charset="0"/>
              <a:buNone/>
              <a:tabLst>
                <a:tab pos="2690813" algn="l"/>
              </a:tabLst>
              <a:defRPr/>
            </a:pPr>
            <a:r>
              <a:rPr lang="en-AU" altLang="en-US" sz="2000" b="0" dirty="0"/>
              <a:t>Sir Andrew </a:t>
            </a:r>
            <a:r>
              <a:rPr lang="en-AU" altLang="en-US" sz="2000" b="0" dirty="0" err="1"/>
              <a:t>Leggatt</a:t>
            </a:r>
            <a:r>
              <a:rPr lang="en-AU" altLang="en-US" sz="2000" b="0" dirty="0"/>
              <a:t> 2001</a:t>
            </a:r>
            <a:br>
              <a:rPr lang="en-AU" altLang="en-US" sz="2000" b="0" dirty="0"/>
            </a:br>
            <a:r>
              <a:rPr lang="en-AU" altLang="en-US" sz="2000" b="0" dirty="0"/>
              <a:t>International Framework for Tribunal Excellence</a:t>
            </a:r>
          </a:p>
          <a:p>
            <a:pPr marL="342900" indent="-342900" algn="ctr" eaLnBrk="1" hangingPunct="1">
              <a:buFontTx/>
              <a:buChar char="-"/>
              <a:defRPr/>
            </a:pPr>
            <a:endParaRPr lang="en-AU" altLang="en-US" sz="2400" b="0" dirty="0"/>
          </a:p>
          <a:p>
            <a:pPr eaLnBrk="1" hangingPunct="1">
              <a:buFont typeface="Arial" panose="020B0604020202020204" pitchFamily="34" charset="0"/>
              <a:buNone/>
              <a:defRPr/>
            </a:pPr>
            <a:endParaRPr lang="en-AU" altLang="en-US" dirty="0"/>
          </a:p>
        </p:txBody>
      </p:sp>
    </p:spTree>
    <p:extLst>
      <p:ext uri="{BB962C8B-B14F-4D97-AF65-F5344CB8AC3E}">
        <p14:creationId xmlns:p14="http://schemas.microsoft.com/office/powerpoint/2010/main" val="75108128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29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173288" y="2205037"/>
            <a:ext cx="4076700" cy="628651"/>
          </a:xfrm>
        </p:spPr>
      </p:pic>
      <p:sp>
        <p:nvSpPr>
          <p:cNvPr id="14339" name="Title 2"/>
          <p:cNvSpPr>
            <a:spLocks noGrp="1"/>
          </p:cNvSpPr>
          <p:nvPr>
            <p:ph type="title"/>
          </p:nvPr>
        </p:nvSpPr>
        <p:spPr/>
        <p:txBody>
          <a:bodyPr/>
          <a:lstStyle/>
          <a:p>
            <a:r>
              <a:rPr lang="en-AU" altLang="en-US" smtClean="0"/>
              <a:t>Our public value statement</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49493" y="2781302"/>
            <a:ext cx="4124325"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97088" y="4160850"/>
            <a:ext cx="4229100"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8324" y="1343025"/>
            <a:ext cx="1609725" cy="402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130443" y="1268413"/>
            <a:ext cx="4162425"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405563" y="2085987"/>
            <a:ext cx="2343150" cy="25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029670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1"/>
          <p:cNvSpPr>
            <a:spLocks noGrp="1"/>
          </p:cNvSpPr>
          <p:nvPr>
            <p:ph idx="1"/>
          </p:nvPr>
        </p:nvSpPr>
        <p:spPr>
          <a:xfrm>
            <a:off x="250825" y="1268416"/>
            <a:ext cx="8642350" cy="4465637"/>
          </a:xfrm>
        </p:spPr>
        <p:txBody>
          <a:bodyPr/>
          <a:lstStyle/>
          <a:p>
            <a:endParaRPr lang="en-AU" altLang="en-US"/>
          </a:p>
          <a:p>
            <a:endParaRPr lang="en-AU" altLang="en-US"/>
          </a:p>
        </p:txBody>
      </p:sp>
      <p:sp>
        <p:nvSpPr>
          <p:cNvPr id="15363" name="Title 2"/>
          <p:cNvSpPr>
            <a:spLocks noGrp="1"/>
          </p:cNvSpPr>
          <p:nvPr>
            <p:ph type="title"/>
          </p:nvPr>
        </p:nvSpPr>
        <p:spPr/>
        <p:txBody>
          <a:bodyPr/>
          <a:lstStyle/>
          <a:p>
            <a:r>
              <a:rPr lang="en-AU" altLang="en-US" smtClean="0"/>
              <a:t>Key design principles</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91325" y="1265237"/>
            <a:ext cx="2101850" cy="455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00565" y="1336687"/>
            <a:ext cx="1704975" cy="237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39975" y="1341437"/>
            <a:ext cx="1689100" cy="251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8943" y="1336676"/>
            <a:ext cx="1546225" cy="447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7"/>
          <p:cNvSpPr/>
          <p:nvPr/>
        </p:nvSpPr>
        <p:spPr>
          <a:xfrm>
            <a:off x="6588125" y="4365637"/>
            <a:ext cx="2305050" cy="50323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AU">
              <a:solidFill>
                <a:prstClr val="white"/>
              </a:solidFill>
            </a:endParaRPr>
          </a:p>
        </p:txBody>
      </p:sp>
      <p:sp>
        <p:nvSpPr>
          <p:cNvPr id="13" name="Oval 12"/>
          <p:cNvSpPr/>
          <p:nvPr/>
        </p:nvSpPr>
        <p:spPr>
          <a:xfrm>
            <a:off x="6516706" y="2276477"/>
            <a:ext cx="2376487" cy="7921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AU">
              <a:solidFill>
                <a:prstClr val="white"/>
              </a:solidFill>
            </a:endParaRPr>
          </a:p>
        </p:txBody>
      </p:sp>
      <p:sp>
        <p:nvSpPr>
          <p:cNvPr id="14" name="Oval 13"/>
          <p:cNvSpPr/>
          <p:nvPr/>
        </p:nvSpPr>
        <p:spPr>
          <a:xfrm>
            <a:off x="2181225" y="1628787"/>
            <a:ext cx="1512888" cy="5762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AU">
              <a:solidFill>
                <a:prstClr val="white"/>
              </a:solidFill>
            </a:endParaRPr>
          </a:p>
        </p:txBody>
      </p:sp>
      <p:sp>
        <p:nvSpPr>
          <p:cNvPr id="15" name="Oval 14"/>
          <p:cNvSpPr/>
          <p:nvPr/>
        </p:nvSpPr>
        <p:spPr>
          <a:xfrm>
            <a:off x="179391" y="3716349"/>
            <a:ext cx="1512887" cy="5762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AU">
              <a:solidFill>
                <a:prstClr val="white"/>
              </a:solidFill>
            </a:endParaRPr>
          </a:p>
        </p:txBody>
      </p:sp>
      <p:sp>
        <p:nvSpPr>
          <p:cNvPr id="16" name="Oval 15"/>
          <p:cNvSpPr/>
          <p:nvPr/>
        </p:nvSpPr>
        <p:spPr>
          <a:xfrm>
            <a:off x="4340242" y="2205039"/>
            <a:ext cx="1960563" cy="6477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AU">
              <a:solidFill>
                <a:prstClr val="white"/>
              </a:solidFill>
            </a:endParaRPr>
          </a:p>
        </p:txBody>
      </p:sp>
    </p:spTree>
    <p:extLst>
      <p:ext uri="{BB962C8B-B14F-4D97-AF65-F5344CB8AC3E}">
        <p14:creationId xmlns:p14="http://schemas.microsoft.com/office/powerpoint/2010/main" val="171913786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1"/>
          <p:cNvSpPr>
            <a:spLocks noGrp="1"/>
          </p:cNvSpPr>
          <p:nvPr>
            <p:ph idx="1"/>
          </p:nvPr>
        </p:nvSpPr>
        <p:spPr>
          <a:xfrm>
            <a:off x="395306" y="1196986"/>
            <a:ext cx="7921625" cy="4629151"/>
          </a:xfrm>
        </p:spPr>
        <p:txBody>
          <a:bodyPr/>
          <a:lstStyle/>
          <a:p>
            <a:pPr>
              <a:buFont typeface="Arial" panose="020B0604020202020204" pitchFamily="34" charset="0"/>
              <a:buNone/>
              <a:defRPr/>
            </a:pPr>
            <a:r>
              <a:rPr lang="en-AU" altLang="en-US" sz="1800"/>
              <a:t>Customer Service Improvement Program</a:t>
            </a:r>
          </a:p>
          <a:p>
            <a:pPr marL="363538">
              <a:spcBef>
                <a:spcPts val="0"/>
              </a:spcBef>
              <a:buFont typeface="Arial" panose="020B0604020202020204" pitchFamily="34" charset="0"/>
              <a:buNone/>
              <a:defRPr/>
            </a:pPr>
            <a:r>
              <a:rPr lang="en-AU" altLang="en-US" sz="1400" b="0"/>
              <a:t>Streamline registry processes across the tribunal </a:t>
            </a:r>
          </a:p>
          <a:p>
            <a:pPr marL="363538">
              <a:spcBef>
                <a:spcPts val="0"/>
              </a:spcBef>
              <a:buFont typeface="Arial" panose="020B0604020202020204" pitchFamily="34" charset="0"/>
              <a:buNone/>
              <a:defRPr/>
            </a:pPr>
            <a:r>
              <a:rPr lang="en-AU" altLang="en-US" sz="1400" b="0"/>
              <a:t>Single phone number, call reason codes, establish professional contact centre</a:t>
            </a:r>
          </a:p>
          <a:p>
            <a:pPr marL="363538">
              <a:spcBef>
                <a:spcPts val="0"/>
              </a:spcBef>
              <a:spcAft>
                <a:spcPts val="1200"/>
              </a:spcAft>
              <a:buFont typeface="Arial" panose="020B0604020202020204" pitchFamily="34" charset="0"/>
              <a:buNone/>
              <a:defRPr/>
            </a:pPr>
            <a:r>
              <a:rPr lang="en-AU" altLang="en-US" sz="1400" b="0"/>
              <a:t>Customer Service Framework, including customer satisfaction surveys &amp; public reporting</a:t>
            </a:r>
          </a:p>
          <a:p>
            <a:pPr>
              <a:buFont typeface="Arial" panose="020B0604020202020204" pitchFamily="34" charset="0"/>
              <a:buNone/>
              <a:defRPr/>
            </a:pPr>
            <a:r>
              <a:rPr lang="en-AU" altLang="en-US" sz="1800"/>
              <a:t>Digital strategy</a:t>
            </a:r>
          </a:p>
          <a:p>
            <a:pPr marL="363538">
              <a:spcBef>
                <a:spcPts val="0"/>
              </a:spcBef>
              <a:spcAft>
                <a:spcPts val="1200"/>
              </a:spcAft>
              <a:buFont typeface="Arial" panose="020B0604020202020204" pitchFamily="34" charset="0"/>
              <a:buNone/>
              <a:defRPr/>
            </a:pPr>
            <a:r>
              <a:rPr lang="en-AU" altLang="en-US" sz="1400" b="0"/>
              <a:t>Electronic lodgement, electronic files</a:t>
            </a:r>
          </a:p>
          <a:p>
            <a:pPr>
              <a:buFont typeface="Arial" panose="020B0604020202020204" pitchFamily="34" charset="0"/>
              <a:buNone/>
              <a:defRPr/>
            </a:pPr>
            <a:r>
              <a:rPr lang="en-AU" altLang="en-US" sz="1800"/>
              <a:t>User-centric website</a:t>
            </a:r>
            <a:endParaRPr lang="en-AU" altLang="en-US" sz="1800" b="0"/>
          </a:p>
          <a:p>
            <a:pPr marL="363538">
              <a:spcBef>
                <a:spcPts val="0"/>
              </a:spcBef>
              <a:buFont typeface="Arial" panose="020B0604020202020204" pitchFamily="34" charset="0"/>
              <a:buNone/>
              <a:defRPr/>
            </a:pPr>
            <a:r>
              <a:rPr lang="en-AU" altLang="en-US" sz="1400" b="0"/>
              <a:t>vcat.vic.gov.au</a:t>
            </a:r>
          </a:p>
          <a:p>
            <a:pPr>
              <a:buFont typeface="Arial" panose="020B0604020202020204" pitchFamily="34" charset="0"/>
              <a:buNone/>
              <a:defRPr/>
            </a:pPr>
            <a:r>
              <a:rPr lang="en-AU" altLang="en-US" sz="1800"/>
              <a:t>Inclusion</a:t>
            </a:r>
          </a:p>
          <a:p>
            <a:pPr marL="363538">
              <a:spcBef>
                <a:spcPts val="0"/>
              </a:spcBef>
              <a:buFont typeface="Arial" panose="020B0604020202020204" pitchFamily="34" charset="0"/>
              <a:buNone/>
              <a:defRPr/>
            </a:pPr>
            <a:r>
              <a:rPr lang="en-AU" altLang="en-US" sz="1400" b="0"/>
              <a:t>Accessibility Action Plan (aligns with State Disability Action Plan)</a:t>
            </a:r>
          </a:p>
          <a:p>
            <a:pPr marL="363538">
              <a:spcBef>
                <a:spcPts val="0"/>
              </a:spcBef>
              <a:spcAft>
                <a:spcPts val="1200"/>
              </a:spcAft>
              <a:buFont typeface="Arial" panose="020B0604020202020204" pitchFamily="34" charset="0"/>
              <a:buNone/>
              <a:defRPr/>
            </a:pPr>
            <a:r>
              <a:rPr lang="en-AU" altLang="en-US" sz="1400" b="0"/>
              <a:t>Koori Inclusion Action Plan </a:t>
            </a:r>
          </a:p>
          <a:p>
            <a:pPr>
              <a:spcBef>
                <a:spcPts val="0"/>
              </a:spcBef>
              <a:buFont typeface="Arial" panose="020B0604020202020204" pitchFamily="34" charset="0"/>
              <a:buNone/>
              <a:defRPr/>
            </a:pPr>
            <a:r>
              <a:rPr lang="en-AU" altLang="en-US" sz="1800"/>
              <a:t>Expand access to alternative dispute resolution</a:t>
            </a:r>
          </a:p>
          <a:p>
            <a:pPr marL="363538">
              <a:spcBef>
                <a:spcPts val="0"/>
              </a:spcBef>
              <a:buFont typeface="Arial" panose="020B0604020202020204" pitchFamily="34" charset="0"/>
              <a:buNone/>
              <a:defRPr/>
            </a:pPr>
            <a:r>
              <a:rPr lang="en-AU" altLang="en-US" sz="1400" b="0"/>
              <a:t>Including Online Dispute Resolution pilot</a:t>
            </a:r>
            <a:endParaRPr lang="en-AU" altLang="en-US" sz="1400"/>
          </a:p>
        </p:txBody>
      </p:sp>
      <p:sp>
        <p:nvSpPr>
          <p:cNvPr id="16387" name="Title 2"/>
          <p:cNvSpPr>
            <a:spLocks noGrp="1"/>
          </p:cNvSpPr>
          <p:nvPr>
            <p:ph type="title"/>
          </p:nvPr>
        </p:nvSpPr>
        <p:spPr/>
        <p:txBody>
          <a:bodyPr/>
          <a:lstStyle/>
          <a:p>
            <a:r>
              <a:rPr lang="en-AU" altLang="en-US" smtClean="0"/>
              <a:t>Key service enhancements</a:t>
            </a:r>
          </a:p>
        </p:txBody>
      </p:sp>
      <p:sp>
        <p:nvSpPr>
          <p:cNvPr id="5" name="Slide Number Placeholder 4"/>
          <p:cNvSpPr>
            <a:spLocks noGrp="1"/>
          </p:cNvSpPr>
          <p:nvPr>
            <p:ph type="sldNum" sz="quarter" idx="11"/>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382D3EF-CF00-4301-8588-075BBAF14697}" type="slidenum">
              <a:rPr lang="en-AU">
                <a:solidFill>
                  <a:prstClr val="white"/>
                </a:solidFill>
              </a:rPr>
              <a:pPr/>
              <a:t>19</a:t>
            </a:fld>
            <a:endParaRPr lang="en-AU">
              <a:solidFill>
                <a:prstClr val="white"/>
              </a:solidFill>
            </a:endParaRPr>
          </a:p>
        </p:txBody>
      </p:sp>
    </p:spTree>
    <p:extLst>
      <p:ext uri="{BB962C8B-B14F-4D97-AF65-F5344CB8AC3E}">
        <p14:creationId xmlns:p14="http://schemas.microsoft.com/office/powerpoint/2010/main" val="3589133807"/>
      </p:ext>
    </p:ext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Key AAT governance groups</a:t>
            </a:r>
            <a:endParaRPr lang="en-AU" dirty="0"/>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AU" dirty="0" smtClean="0"/>
              <a:t>Senior Leadership Group (members and staff)</a:t>
            </a:r>
          </a:p>
          <a:p>
            <a:pPr marL="342900" indent="-342900">
              <a:spcAft>
                <a:spcPts val="1800"/>
              </a:spcAft>
              <a:buFont typeface="Arial" panose="020B0604020202020204" pitchFamily="34" charset="0"/>
              <a:buChar char="•"/>
            </a:pPr>
            <a:r>
              <a:rPr lang="en-AU" dirty="0" smtClean="0"/>
              <a:t>Members Leadership Group (members) and Tribunal Executive Group (staff)</a:t>
            </a:r>
            <a:endParaRPr lang="en-AU" dirty="0"/>
          </a:p>
          <a:p>
            <a:pPr marL="342900" indent="-342900">
              <a:buFont typeface="Arial" panose="020B0604020202020204" pitchFamily="34" charset="0"/>
              <a:buChar char="•"/>
            </a:pPr>
            <a:r>
              <a:rPr lang="en-AU" dirty="0" smtClean="0"/>
              <a:t>Accessibility Advisory Group</a:t>
            </a:r>
          </a:p>
          <a:p>
            <a:pPr marL="342900" indent="-342900">
              <a:spcAft>
                <a:spcPts val="1800"/>
              </a:spcAft>
              <a:buFont typeface="Arial" panose="020B0604020202020204" pitchFamily="34" charset="0"/>
              <a:buChar char="•"/>
            </a:pPr>
            <a:r>
              <a:rPr lang="en-AU" dirty="0" smtClean="0"/>
              <a:t>Interpreter Advisory Group</a:t>
            </a:r>
          </a:p>
          <a:p>
            <a:pPr marL="342900" indent="-342900">
              <a:buFont typeface="Arial" panose="020B0604020202020204" pitchFamily="34" charset="0"/>
              <a:buChar char="•"/>
            </a:pPr>
            <a:r>
              <a:rPr lang="en-AU" dirty="0" smtClean="0"/>
              <a:t>Transformation Program Steering Committee</a:t>
            </a:r>
          </a:p>
          <a:p>
            <a:pPr marL="881063" lvl="2" indent="-342900"/>
            <a:r>
              <a:rPr lang="en-AU" dirty="0"/>
              <a:t>s</a:t>
            </a:r>
            <a:r>
              <a:rPr lang="en-AU" dirty="0" smtClean="0"/>
              <a:t>upported by Program Management Office</a:t>
            </a:r>
            <a:endParaRPr lang="en-AU" dirty="0"/>
          </a:p>
        </p:txBody>
      </p:sp>
    </p:spTree>
    <p:extLst>
      <p:ext uri="{BB962C8B-B14F-4D97-AF65-F5344CB8AC3E}">
        <p14:creationId xmlns:p14="http://schemas.microsoft.com/office/powerpoint/2010/main" val="1504120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Strategic planning</a:t>
            </a:r>
            <a:endParaRPr lang="en-AU" dirty="0"/>
          </a:p>
        </p:txBody>
      </p:sp>
      <p:sp>
        <p:nvSpPr>
          <p:cNvPr id="3" name="Content Placeholder 2"/>
          <p:cNvSpPr>
            <a:spLocks noGrp="1"/>
          </p:cNvSpPr>
          <p:nvPr>
            <p:ph idx="1"/>
          </p:nvPr>
        </p:nvSpPr>
        <p:spPr/>
        <p:txBody>
          <a:bodyPr/>
          <a:lstStyle/>
          <a:p>
            <a:r>
              <a:rPr lang="en-AU" dirty="0" smtClean="0"/>
              <a:t>AAT strategic objectives:</a:t>
            </a:r>
          </a:p>
          <a:p>
            <a:pPr lvl="1"/>
            <a:r>
              <a:rPr lang="en-AU" dirty="0" smtClean="0"/>
              <a:t>create an integrated, national tribunal</a:t>
            </a:r>
          </a:p>
          <a:p>
            <a:pPr lvl="1"/>
            <a:r>
              <a:rPr lang="en-AU" dirty="0"/>
              <a:t>i</a:t>
            </a:r>
            <a:r>
              <a:rPr lang="en-AU" dirty="0" smtClean="0"/>
              <a:t>mprove how we work and maximise our use of technology</a:t>
            </a:r>
          </a:p>
          <a:p>
            <a:pPr lvl="1"/>
            <a:r>
              <a:rPr lang="en-AU" dirty="0" smtClean="0"/>
              <a:t>nurture relationships and partnerships</a:t>
            </a:r>
          </a:p>
          <a:p>
            <a:pPr lvl="1"/>
            <a:r>
              <a:rPr lang="en-AU" dirty="0" smtClean="0"/>
              <a:t>make best use of our resources and build capacity</a:t>
            </a:r>
            <a:endParaRPr lang="en-AU" dirty="0"/>
          </a:p>
        </p:txBody>
      </p:sp>
    </p:spTree>
    <p:extLst>
      <p:ext uri="{BB962C8B-B14F-4D97-AF65-F5344CB8AC3E}">
        <p14:creationId xmlns:p14="http://schemas.microsoft.com/office/powerpoint/2010/main" val="3706379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Public engagement and accountability</a:t>
            </a:r>
            <a:endParaRPr lang="en-AU" dirty="0"/>
          </a:p>
        </p:txBody>
      </p:sp>
      <p:sp>
        <p:nvSpPr>
          <p:cNvPr id="3" name="Content Placeholder 2"/>
          <p:cNvSpPr>
            <a:spLocks noGrp="1"/>
          </p:cNvSpPr>
          <p:nvPr>
            <p:ph idx="1"/>
          </p:nvPr>
        </p:nvSpPr>
        <p:spPr>
          <a:xfrm>
            <a:off x="1008000" y="3032369"/>
            <a:ext cx="7128000" cy="2580443"/>
          </a:xfrm>
        </p:spPr>
        <p:txBody>
          <a:bodyPr/>
          <a:lstStyle/>
          <a:p>
            <a:pPr marL="342900" indent="-342900">
              <a:spcBef>
                <a:spcPts val="1800"/>
              </a:spcBef>
              <a:spcAft>
                <a:spcPts val="1800"/>
              </a:spcAft>
              <a:buFont typeface="Arial" panose="020B0604020202020204" pitchFamily="34" charset="0"/>
              <a:buChar char="•"/>
            </a:pPr>
            <a:r>
              <a:rPr lang="en-AU" dirty="0" smtClean="0"/>
              <a:t>Public Affairs Advisor</a:t>
            </a:r>
          </a:p>
          <a:p>
            <a:pPr marL="342900" indent="-342900">
              <a:buFont typeface="Arial" panose="020B0604020202020204" pitchFamily="34" charset="0"/>
              <a:buChar char="•"/>
            </a:pPr>
            <a:r>
              <a:rPr lang="en-AU" dirty="0" smtClean="0"/>
              <a:t>Publication of decisions</a:t>
            </a:r>
            <a:endParaRPr lang="en-AU" dirty="0"/>
          </a:p>
        </p:txBody>
      </p:sp>
    </p:spTree>
    <p:extLst>
      <p:ext uri="{BB962C8B-B14F-4D97-AF65-F5344CB8AC3E}">
        <p14:creationId xmlns:p14="http://schemas.microsoft.com/office/powerpoint/2010/main" val="948875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Challenges</a:t>
            </a:r>
            <a:endParaRPr lang="en-AU" dirty="0"/>
          </a:p>
        </p:txBody>
      </p:sp>
      <p:sp>
        <p:nvSpPr>
          <p:cNvPr id="3" name="Content Placeholder 2"/>
          <p:cNvSpPr>
            <a:spLocks noGrp="1"/>
          </p:cNvSpPr>
          <p:nvPr>
            <p:ph idx="1"/>
          </p:nvPr>
        </p:nvSpPr>
        <p:spPr>
          <a:xfrm>
            <a:off x="1008000" y="2180492"/>
            <a:ext cx="7128000" cy="3432320"/>
          </a:xfrm>
        </p:spPr>
        <p:txBody>
          <a:bodyPr/>
          <a:lstStyle/>
          <a:p>
            <a:pPr marL="342900" indent="-342900">
              <a:spcAft>
                <a:spcPts val="1800"/>
              </a:spcAft>
              <a:buFont typeface="Arial" panose="020B0604020202020204" pitchFamily="34" charset="0"/>
              <a:buChar char="•"/>
            </a:pPr>
            <a:r>
              <a:rPr lang="en-AU" dirty="0" smtClean="0"/>
              <a:t>Separate streams for members and staff with overlapping areas of responsibility</a:t>
            </a:r>
          </a:p>
          <a:p>
            <a:pPr marL="342900" indent="-342900">
              <a:buFont typeface="Arial" panose="020B0604020202020204" pitchFamily="34" charset="0"/>
              <a:buChar char="•"/>
            </a:pPr>
            <a:r>
              <a:rPr lang="en-AU" dirty="0" smtClean="0"/>
              <a:t>Tension between local and national</a:t>
            </a:r>
            <a:endParaRPr lang="en-AU" dirty="0"/>
          </a:p>
        </p:txBody>
      </p:sp>
    </p:spTree>
    <p:extLst>
      <p:ext uri="{BB962C8B-B14F-4D97-AF65-F5344CB8AC3E}">
        <p14:creationId xmlns:p14="http://schemas.microsoft.com/office/powerpoint/2010/main" val="3245645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4213" y="3045884"/>
            <a:ext cx="7772400" cy="2495549"/>
          </a:xfrm>
        </p:spPr>
        <p:txBody>
          <a:bodyPr anchor="ctr"/>
          <a:lstStyle/>
          <a:p>
            <a:pPr algn="l" eaLnBrk="1" hangingPunct="1">
              <a:defRPr/>
            </a:pPr>
            <a:r>
              <a:rPr lang="en-AU" sz="4400" b="1" dirty="0" smtClean="0"/>
              <a:t>Accessibility</a:t>
            </a:r>
            <a:r>
              <a:rPr lang="en-AU" sz="4400" dirty="0" smtClean="0"/>
              <a:t/>
            </a:r>
            <a:br>
              <a:rPr lang="en-AU" sz="4400" dirty="0" smtClean="0"/>
            </a:br>
            <a:r>
              <a:rPr lang="en-AU" sz="4000" dirty="0" smtClean="0"/>
              <a:t>Tribunal Excellence Framework</a:t>
            </a:r>
            <a:br>
              <a:rPr lang="en-AU" sz="4000" dirty="0" smtClean="0"/>
            </a:br>
            <a:r>
              <a:rPr lang="en-AU" sz="4000" dirty="0" smtClean="0"/>
              <a:t>October 2017</a:t>
            </a:r>
            <a:br>
              <a:rPr lang="en-AU" sz="4000" dirty="0" smtClean="0"/>
            </a:br>
            <a:r>
              <a:rPr lang="en-AU" sz="4000" dirty="0" smtClean="0"/>
              <a:t>Mary Shortland</a:t>
            </a:r>
            <a:endParaRPr lang="en-US" sz="4400" dirty="0">
              <a:cs typeface="+mj-cs"/>
            </a:endParaRPr>
          </a:p>
        </p:txBody>
      </p:sp>
    </p:spTree>
    <p:extLst>
      <p:ext uri="{BB962C8B-B14F-4D97-AF65-F5344CB8AC3E}">
        <p14:creationId xmlns:p14="http://schemas.microsoft.com/office/powerpoint/2010/main" val="27381384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79388" y="275167"/>
            <a:ext cx="8507412" cy="1143000"/>
          </a:xfrm>
        </p:spPr>
        <p:txBody>
          <a:bodyPr/>
          <a:lstStyle/>
          <a:p>
            <a:pPr algn="l"/>
            <a:r>
              <a:rPr lang="en-US" altLang="en-US" sz="4000" smtClean="0">
                <a:ea typeface="ヒラギノ角ゴ Pro W3" pitchFamily="-127" charset="-128"/>
              </a:rPr>
              <a:t>Accessibility</a:t>
            </a:r>
          </a:p>
        </p:txBody>
      </p:sp>
      <p:sp>
        <p:nvSpPr>
          <p:cNvPr id="6147" name="Content Placeholder 2"/>
          <p:cNvSpPr txBox="1">
            <a:spLocks/>
          </p:cNvSpPr>
          <p:nvPr/>
        </p:nvSpPr>
        <p:spPr bwMode="auto">
          <a:xfrm>
            <a:off x="177817" y="1701812"/>
            <a:ext cx="8785225" cy="402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ヒラギノ角ゴ Pro W3" pitchFamily="-127" charset="-128"/>
              </a:defRPr>
            </a:lvl1pPr>
            <a:lvl2pPr marL="742950" indent="-285750">
              <a:spcBef>
                <a:spcPct val="20000"/>
              </a:spcBef>
              <a:buChar char="–"/>
              <a:defRPr sz="2800">
                <a:solidFill>
                  <a:schemeClr val="tx1"/>
                </a:solidFill>
                <a:latin typeface="Arial" panose="020B0604020202020204" pitchFamily="34" charset="0"/>
                <a:ea typeface="ヒラギノ角ゴ Pro W3" pitchFamily="-127" charset="-128"/>
              </a:defRPr>
            </a:lvl2pPr>
            <a:lvl3pPr marL="1143000" indent="-228600">
              <a:spcBef>
                <a:spcPct val="20000"/>
              </a:spcBef>
              <a:buChar char="•"/>
              <a:defRPr sz="2400">
                <a:solidFill>
                  <a:schemeClr val="tx1"/>
                </a:solidFill>
                <a:latin typeface="Arial" panose="020B0604020202020204" pitchFamily="34" charset="0"/>
                <a:ea typeface="ヒラギノ角ゴ Pro W3" pitchFamily="-127" charset="-128"/>
              </a:defRPr>
            </a:lvl3pPr>
            <a:lvl4pPr marL="1600200" indent="-228600">
              <a:spcBef>
                <a:spcPct val="20000"/>
              </a:spcBef>
              <a:buChar char="–"/>
              <a:defRPr sz="2000">
                <a:solidFill>
                  <a:schemeClr val="tx1"/>
                </a:solidFill>
                <a:latin typeface="Arial" panose="020B0604020202020204" pitchFamily="34" charset="0"/>
                <a:ea typeface="ヒラギノ角ゴ Pro W3" pitchFamily="-127" charset="-128"/>
              </a:defRPr>
            </a:lvl4pPr>
            <a:lvl5pPr marL="2057400" indent="-228600">
              <a:spcBef>
                <a:spcPct val="20000"/>
              </a:spcBef>
              <a:buChar char="»"/>
              <a:defRPr sz="2000">
                <a:solidFill>
                  <a:schemeClr val="tx1"/>
                </a:solidFill>
                <a:latin typeface="Arial" panose="020B0604020202020204" pitchFamily="34" charset="0"/>
                <a:ea typeface="ヒラギノ角ゴ Pro W3" pitchFamily="-127"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127"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127"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127"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127" charset="-128"/>
              </a:defRPr>
            </a:lvl9pPr>
          </a:lstStyle>
          <a:p>
            <a:pPr marL="342900" indent="-342900" eaLnBrk="0" fontAlgn="base" hangingPunct="0">
              <a:spcBef>
                <a:spcPct val="0"/>
              </a:spcBef>
              <a:spcAft>
                <a:spcPct val="0"/>
              </a:spcAft>
              <a:defRPr/>
            </a:pPr>
            <a:r>
              <a:rPr lang="en-AU" altLang="en-US" sz="2000" dirty="0" smtClean="0">
                <a:solidFill>
                  <a:srgbClr val="000000"/>
                </a:solidFill>
              </a:rPr>
              <a:t>The objects of the QCAT Act state the tribunal is to deal with matters in a way that is </a:t>
            </a:r>
            <a:r>
              <a:rPr lang="en-AU" altLang="en-US" sz="2000" b="1" i="1" dirty="0" smtClean="0">
                <a:solidFill>
                  <a:srgbClr val="5FA62C"/>
                </a:solidFill>
              </a:rPr>
              <a:t>accessible</a:t>
            </a:r>
            <a:r>
              <a:rPr lang="en-AU" altLang="en-US" sz="2000" i="1" dirty="0" smtClean="0">
                <a:solidFill>
                  <a:srgbClr val="5FA62C"/>
                </a:solidFill>
              </a:rPr>
              <a:t>, fair, just, economical, information and quick</a:t>
            </a:r>
            <a:r>
              <a:rPr lang="en-AU" altLang="en-US" sz="2000" dirty="0" smtClean="0">
                <a:solidFill>
                  <a:srgbClr val="000000"/>
                </a:solidFill>
              </a:rPr>
              <a:t>. </a:t>
            </a:r>
          </a:p>
          <a:p>
            <a:pPr marL="342900" indent="-342900" eaLnBrk="0" fontAlgn="base" hangingPunct="0">
              <a:spcBef>
                <a:spcPct val="0"/>
              </a:spcBef>
              <a:spcAft>
                <a:spcPct val="0"/>
              </a:spcAft>
              <a:defRPr/>
            </a:pPr>
            <a:endParaRPr lang="en-AU" altLang="en-US" sz="2000" i="1" dirty="0" smtClean="0">
              <a:solidFill>
                <a:srgbClr val="000000"/>
              </a:solidFill>
            </a:endParaRPr>
          </a:p>
          <a:p>
            <a:pPr marL="342900" indent="-342900" eaLnBrk="0" fontAlgn="base" hangingPunct="0">
              <a:spcBef>
                <a:spcPct val="0"/>
              </a:spcBef>
              <a:spcAft>
                <a:spcPct val="0"/>
              </a:spcAft>
              <a:defRPr/>
            </a:pPr>
            <a:r>
              <a:rPr lang="en-AU" altLang="en-US" sz="2000" i="1" dirty="0" smtClean="0">
                <a:solidFill>
                  <a:srgbClr val="000000"/>
                </a:solidFill>
              </a:rPr>
              <a:t>“</a:t>
            </a:r>
            <a:r>
              <a:rPr lang="en-AU" altLang="en-US" sz="2000" b="1" i="1" dirty="0" smtClean="0">
                <a:solidFill>
                  <a:srgbClr val="000000"/>
                </a:solidFill>
              </a:rPr>
              <a:t>Accessibility</a:t>
            </a:r>
            <a:r>
              <a:rPr lang="en-AU" altLang="en-US" sz="2000" i="1" dirty="0" smtClean="0">
                <a:solidFill>
                  <a:srgbClr val="000000"/>
                </a:solidFill>
              </a:rPr>
              <a:t> goes beyond the ease of obtaining physical access to the tribunal building but incorporates the ease of entry to the tribunal’s processes”.</a:t>
            </a:r>
          </a:p>
          <a:p>
            <a:pPr marL="342900" indent="-342900" eaLnBrk="0" fontAlgn="base" hangingPunct="0">
              <a:spcBef>
                <a:spcPct val="0"/>
              </a:spcBef>
              <a:spcAft>
                <a:spcPct val="0"/>
              </a:spcAft>
              <a:defRPr/>
            </a:pPr>
            <a:endParaRPr lang="en-AU" altLang="en-US" sz="2000" i="1" dirty="0" smtClean="0">
              <a:solidFill>
                <a:srgbClr val="000000"/>
              </a:solidFill>
            </a:endParaRPr>
          </a:p>
          <a:p>
            <a:pPr marL="342900" indent="-342900" eaLnBrk="0" fontAlgn="base" hangingPunct="0">
              <a:spcBef>
                <a:spcPct val="0"/>
              </a:spcBef>
              <a:spcAft>
                <a:spcPct val="0"/>
              </a:spcAft>
              <a:defRPr/>
            </a:pPr>
            <a:r>
              <a:rPr lang="en-AU" altLang="en-US" sz="2000" b="1" dirty="0" smtClean="0">
                <a:solidFill>
                  <a:srgbClr val="000000"/>
                </a:solidFill>
              </a:rPr>
              <a:t>Accessibility</a:t>
            </a:r>
            <a:r>
              <a:rPr lang="en-AU" altLang="en-US" sz="2000" dirty="0" smtClean="0">
                <a:solidFill>
                  <a:srgbClr val="000000"/>
                </a:solidFill>
              </a:rPr>
              <a:t> is fundamental to the user experience.</a:t>
            </a:r>
          </a:p>
          <a:p>
            <a:pPr eaLnBrk="0" fontAlgn="base" hangingPunct="0">
              <a:spcBef>
                <a:spcPct val="0"/>
              </a:spcBef>
              <a:spcAft>
                <a:spcPct val="0"/>
              </a:spcAft>
              <a:buFontTx/>
              <a:buNone/>
              <a:defRPr/>
            </a:pPr>
            <a:endParaRPr lang="en-AU" altLang="en-US" sz="2000" dirty="0" smtClean="0">
              <a:solidFill>
                <a:srgbClr val="000000"/>
              </a:solidFill>
            </a:endParaRPr>
          </a:p>
        </p:txBody>
      </p:sp>
    </p:spTree>
    <p:extLst>
      <p:ext uri="{BB962C8B-B14F-4D97-AF65-F5344CB8AC3E}">
        <p14:creationId xmlns:p14="http://schemas.microsoft.com/office/powerpoint/2010/main" val="15236823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79388" y="275167"/>
            <a:ext cx="8507412" cy="1143000"/>
          </a:xfrm>
        </p:spPr>
        <p:txBody>
          <a:bodyPr/>
          <a:lstStyle/>
          <a:p>
            <a:pPr algn="l"/>
            <a:r>
              <a:rPr lang="en-US" altLang="en-US" sz="4000" smtClean="0">
                <a:ea typeface="ヒラギノ角ゴ Pro W3" pitchFamily="-127" charset="-128"/>
              </a:rPr>
              <a:t>Key accessibility initiatives</a:t>
            </a:r>
          </a:p>
        </p:txBody>
      </p:sp>
      <p:sp>
        <p:nvSpPr>
          <p:cNvPr id="8195" name="Content Placeholder 2"/>
          <p:cNvSpPr txBox="1">
            <a:spLocks/>
          </p:cNvSpPr>
          <p:nvPr/>
        </p:nvSpPr>
        <p:spPr bwMode="auto">
          <a:xfrm>
            <a:off x="179400" y="1418177"/>
            <a:ext cx="8785225" cy="402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ea typeface="ヒラギノ角ゴ Pro W3" pitchFamily="-127" charset="-128"/>
              </a:defRPr>
            </a:lvl1pPr>
            <a:lvl2pPr>
              <a:defRPr sz="2800">
                <a:solidFill>
                  <a:schemeClr val="tx1"/>
                </a:solidFill>
                <a:latin typeface="Arial" pitchFamily="34" charset="0"/>
                <a:ea typeface="ヒラギノ角ゴ Pro W3" pitchFamily="-127" charset="-128"/>
              </a:defRPr>
            </a:lvl2pPr>
            <a:lvl3pPr>
              <a:defRPr sz="2400">
                <a:solidFill>
                  <a:schemeClr val="tx1"/>
                </a:solidFill>
                <a:latin typeface="Arial" pitchFamily="34" charset="0"/>
                <a:ea typeface="ヒラギノ角ゴ Pro W3" pitchFamily="-127" charset="-128"/>
              </a:defRPr>
            </a:lvl3pPr>
            <a:lvl4pPr>
              <a:defRPr sz="2000">
                <a:solidFill>
                  <a:schemeClr val="tx1"/>
                </a:solidFill>
                <a:latin typeface="Arial" pitchFamily="34" charset="0"/>
                <a:ea typeface="ヒラギノ角ゴ Pro W3" pitchFamily="-127" charset="-128"/>
              </a:defRPr>
            </a:lvl4pPr>
            <a:lvl5pPr>
              <a:defRPr sz="2000">
                <a:solidFill>
                  <a:schemeClr val="tx1"/>
                </a:solidFill>
                <a:latin typeface="Arial" pitchFamily="34" charset="0"/>
                <a:ea typeface="ヒラギノ角ゴ Pro W3" pitchFamily="-127" charset="-128"/>
              </a:defRPr>
            </a:lvl5pPr>
            <a:lvl6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6pPr>
            <a:lvl7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7pPr>
            <a:lvl8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8pPr>
            <a:lvl9pPr eaLnBrk="0" fontAlgn="base" hangingPunct="0">
              <a:spcBef>
                <a:spcPct val="20000"/>
              </a:spcBef>
              <a:spcAft>
                <a:spcPct val="0"/>
              </a:spcAft>
              <a:buChar char="»"/>
              <a:defRPr sz="2000">
                <a:solidFill>
                  <a:schemeClr val="tx1"/>
                </a:solidFill>
                <a:latin typeface="Arial" pitchFamily="34" charset="0"/>
                <a:ea typeface="ヒラギノ角ゴ Pro W3" pitchFamily="-127" charset="-128"/>
              </a:defRPr>
            </a:lvl9pPr>
          </a:lstStyle>
          <a:p>
            <a:pPr eaLnBrk="0" fontAlgn="base" hangingPunct="0">
              <a:spcBef>
                <a:spcPct val="0"/>
              </a:spcBef>
              <a:spcAft>
                <a:spcPct val="0"/>
              </a:spcAft>
            </a:pPr>
            <a:r>
              <a:rPr lang="en-US" altLang="en-US" sz="1800" b="1" smtClean="0">
                <a:solidFill>
                  <a:srgbClr val="92D050"/>
                </a:solidFill>
              </a:rPr>
              <a:t>Chatbot</a:t>
            </a:r>
          </a:p>
          <a:p>
            <a:pPr eaLnBrk="0" fontAlgn="base" hangingPunct="0">
              <a:spcBef>
                <a:spcPct val="0"/>
              </a:spcBef>
              <a:spcAft>
                <a:spcPts val="600"/>
              </a:spcAft>
            </a:pPr>
            <a:r>
              <a:rPr lang="en-US" altLang="en-US" sz="1800" b="1" i="1" smtClean="0">
                <a:solidFill>
                  <a:srgbClr val="000000"/>
                </a:solidFill>
              </a:rPr>
              <a:t>	</a:t>
            </a:r>
            <a:r>
              <a:rPr lang="en-US" altLang="en-US" sz="1400" i="1" smtClean="0">
                <a:solidFill>
                  <a:srgbClr val="000000"/>
                </a:solidFill>
              </a:rPr>
              <a:t>Enhancing user experience using artificial intelligence in a growing jurisdiction </a:t>
            </a:r>
            <a:br>
              <a:rPr lang="en-US" altLang="en-US" sz="1400" i="1" smtClean="0">
                <a:solidFill>
                  <a:srgbClr val="000000"/>
                </a:solidFill>
              </a:rPr>
            </a:br>
            <a:endParaRPr lang="en-US" altLang="en-US" sz="1400" i="1" smtClean="0">
              <a:solidFill>
                <a:srgbClr val="000000"/>
              </a:solidFill>
            </a:endParaRPr>
          </a:p>
          <a:p>
            <a:pPr eaLnBrk="0" fontAlgn="base" hangingPunct="0">
              <a:spcBef>
                <a:spcPct val="0"/>
              </a:spcBef>
              <a:spcAft>
                <a:spcPct val="0"/>
              </a:spcAft>
            </a:pPr>
            <a:r>
              <a:rPr lang="en-US" altLang="en-US" sz="1800" b="1" smtClean="0">
                <a:solidFill>
                  <a:srgbClr val="EA742C"/>
                </a:solidFill>
              </a:rPr>
              <a:t>Online program</a:t>
            </a:r>
          </a:p>
          <a:p>
            <a:pPr eaLnBrk="0" fontAlgn="base" hangingPunct="0">
              <a:spcBef>
                <a:spcPct val="0"/>
              </a:spcBef>
              <a:spcAft>
                <a:spcPts val="600"/>
              </a:spcAft>
            </a:pPr>
            <a:r>
              <a:rPr lang="en-US" altLang="en-US" sz="1800" b="1" smtClean="0">
                <a:solidFill>
                  <a:srgbClr val="000000"/>
                </a:solidFill>
              </a:rPr>
              <a:t>	</a:t>
            </a:r>
            <a:r>
              <a:rPr lang="en-US" altLang="en-US" sz="1400" i="1" smtClean="0">
                <a:solidFill>
                  <a:srgbClr val="000000"/>
                </a:solidFill>
              </a:rPr>
              <a:t>Online smart forms and fully integrated applications</a:t>
            </a:r>
            <a:br>
              <a:rPr lang="en-US" altLang="en-US" sz="1400" i="1" smtClean="0">
                <a:solidFill>
                  <a:srgbClr val="000000"/>
                </a:solidFill>
              </a:rPr>
            </a:br>
            <a:endParaRPr lang="en-US" altLang="en-US" sz="1400" i="1" smtClean="0">
              <a:solidFill>
                <a:srgbClr val="000000"/>
              </a:solidFill>
            </a:endParaRPr>
          </a:p>
          <a:p>
            <a:pPr eaLnBrk="0" fontAlgn="base" hangingPunct="0">
              <a:spcBef>
                <a:spcPct val="0"/>
              </a:spcBef>
              <a:spcAft>
                <a:spcPct val="0"/>
              </a:spcAft>
            </a:pPr>
            <a:r>
              <a:rPr lang="en-US" altLang="en-US" sz="1800" b="1" smtClean="0">
                <a:solidFill>
                  <a:srgbClr val="3E1B72"/>
                </a:solidFill>
              </a:rPr>
              <a:t>Hospital hearings trial</a:t>
            </a:r>
          </a:p>
          <a:p>
            <a:pPr eaLnBrk="0" fontAlgn="base" hangingPunct="0">
              <a:spcBef>
                <a:spcPct val="0"/>
              </a:spcBef>
              <a:spcAft>
                <a:spcPts val="600"/>
              </a:spcAft>
            </a:pPr>
            <a:r>
              <a:rPr lang="en-US" altLang="en-US" sz="1800" b="1" smtClean="0">
                <a:solidFill>
                  <a:srgbClr val="000000"/>
                </a:solidFill>
              </a:rPr>
              <a:t>	</a:t>
            </a:r>
            <a:r>
              <a:rPr lang="en-US" altLang="en-US" sz="1400" i="1" smtClean="0">
                <a:solidFill>
                  <a:srgbClr val="000000"/>
                </a:solidFill>
              </a:rPr>
              <a:t>Reducing guardianship hearing wait times by 70%</a:t>
            </a:r>
            <a:br>
              <a:rPr lang="en-US" altLang="en-US" sz="1400" i="1" smtClean="0">
                <a:solidFill>
                  <a:srgbClr val="000000"/>
                </a:solidFill>
              </a:rPr>
            </a:br>
            <a:endParaRPr lang="en-US" altLang="en-US" sz="1400" i="1" smtClean="0">
              <a:solidFill>
                <a:srgbClr val="000000"/>
              </a:solidFill>
            </a:endParaRPr>
          </a:p>
          <a:p>
            <a:pPr eaLnBrk="0" fontAlgn="base" hangingPunct="0">
              <a:spcBef>
                <a:spcPct val="0"/>
              </a:spcBef>
              <a:spcAft>
                <a:spcPct val="0"/>
              </a:spcAft>
            </a:pPr>
            <a:r>
              <a:rPr lang="en-US" altLang="en-US" sz="1800" b="1" smtClean="0">
                <a:solidFill>
                  <a:srgbClr val="002D52"/>
                </a:solidFill>
              </a:rPr>
              <a:t>Accommodation upgrades</a:t>
            </a:r>
          </a:p>
          <a:p>
            <a:pPr eaLnBrk="0" fontAlgn="base" hangingPunct="0">
              <a:spcBef>
                <a:spcPct val="0"/>
              </a:spcBef>
              <a:spcAft>
                <a:spcPct val="0"/>
              </a:spcAft>
            </a:pPr>
            <a:r>
              <a:rPr lang="en-US" altLang="en-US" sz="1800" b="1" smtClean="0">
                <a:solidFill>
                  <a:srgbClr val="000000"/>
                </a:solidFill>
              </a:rPr>
              <a:t>	</a:t>
            </a:r>
            <a:r>
              <a:rPr lang="en-US" altLang="en-US" sz="1400" i="1" smtClean="0">
                <a:solidFill>
                  <a:srgbClr val="000000"/>
                </a:solidFill>
              </a:rPr>
              <a:t>Increasing accessibility for our users</a:t>
            </a:r>
            <a:endParaRPr lang="en-AU" altLang="en-US" sz="2400" i="1" smtClean="0">
              <a:solidFill>
                <a:srgbClr val="000000"/>
              </a:solidFill>
            </a:endParaRPr>
          </a:p>
        </p:txBody>
      </p:sp>
    </p:spTree>
    <p:extLst>
      <p:ext uri="{BB962C8B-B14F-4D97-AF65-F5344CB8AC3E}">
        <p14:creationId xmlns:p14="http://schemas.microsoft.com/office/powerpoint/2010/main" val="33385094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0" y="0"/>
            <a:ext cx="8229600" cy="1143000"/>
          </a:xfrm>
        </p:spPr>
        <p:txBody>
          <a:bodyPr/>
          <a:lstStyle/>
          <a:p>
            <a:pPr algn="l"/>
            <a:r>
              <a:rPr lang="en-US" altLang="en-US" sz="4000" smtClean="0">
                <a:solidFill>
                  <a:srgbClr val="5FA62C"/>
                </a:solidFill>
                <a:ea typeface="ヒラギノ角ゴ Pro W3" pitchFamily="-127" charset="-128"/>
              </a:rPr>
              <a:t>Chatbot</a:t>
            </a:r>
          </a:p>
        </p:txBody>
      </p:sp>
      <p:sp>
        <p:nvSpPr>
          <p:cNvPr id="10243" name="Content Placeholder 2"/>
          <p:cNvSpPr>
            <a:spLocks noGrp="1"/>
          </p:cNvSpPr>
          <p:nvPr>
            <p:ph idx="1"/>
          </p:nvPr>
        </p:nvSpPr>
        <p:spPr>
          <a:xfrm>
            <a:off x="179388" y="1090093"/>
            <a:ext cx="8964612" cy="4734983"/>
          </a:xfrm>
        </p:spPr>
        <p:txBody>
          <a:bodyPr/>
          <a:lstStyle/>
          <a:p>
            <a:pPr marL="0" indent="0">
              <a:spcBef>
                <a:spcPts val="1200"/>
              </a:spcBef>
              <a:buFontTx/>
              <a:buNone/>
            </a:pPr>
            <a:r>
              <a:rPr lang="en-AU" altLang="en-US" sz="1600" i="1" dirty="0" smtClean="0">
                <a:solidFill>
                  <a:srgbClr val="FF0000"/>
                </a:solidFill>
                <a:ea typeface="ヒラギノ角ゴ Pro W3" pitchFamily="-127" charset="-128"/>
              </a:rPr>
              <a:t>Before</a:t>
            </a:r>
            <a:endParaRPr lang="en-AU" altLang="en-US" sz="1600" dirty="0" smtClean="0">
              <a:ea typeface="ヒラギノ角ゴ Pro W3" pitchFamily="-127" charset="-128"/>
            </a:endParaRPr>
          </a:p>
          <a:p>
            <a:pPr marL="0" indent="0">
              <a:spcBef>
                <a:spcPct val="0"/>
              </a:spcBef>
              <a:spcAft>
                <a:spcPts val="1200"/>
              </a:spcAft>
              <a:buFontTx/>
              <a:buNone/>
            </a:pPr>
            <a:r>
              <a:rPr lang="en-AU" altLang="en-US" sz="1600" dirty="0" smtClean="0">
                <a:ea typeface="ヒラギノ角ゴ Pro W3" pitchFamily="-127" charset="-128"/>
              </a:rPr>
              <a:t>Users make contact with multiple government agencies</a:t>
            </a:r>
            <a:br>
              <a:rPr lang="en-AU" altLang="en-US" sz="1600" dirty="0" smtClean="0">
                <a:ea typeface="ヒラギノ角ゴ Pro W3" pitchFamily="-127" charset="-128"/>
              </a:rPr>
            </a:br>
            <a:r>
              <a:rPr lang="en-AU" altLang="en-US" sz="1600" dirty="0" smtClean="0">
                <a:ea typeface="ヒラギノ角ゴ Pro W3" pitchFamily="-127" charset="-128"/>
              </a:rPr>
              <a:t>and local councils to seek resolution in resolving </a:t>
            </a:r>
            <a:br>
              <a:rPr lang="en-AU" altLang="en-US" sz="1600" dirty="0" smtClean="0">
                <a:ea typeface="ヒラギノ角ゴ Pro W3" pitchFamily="-127" charset="-128"/>
              </a:rPr>
            </a:br>
            <a:r>
              <a:rPr lang="en-AU" altLang="en-US" sz="1600" dirty="0" smtClean="0">
                <a:ea typeface="ヒラギノ角ゴ Pro W3" pitchFamily="-127" charset="-128"/>
              </a:rPr>
              <a:t>neighbourhood disputes, with mixed information and </a:t>
            </a:r>
            <a:br>
              <a:rPr lang="en-AU" altLang="en-US" sz="1600" dirty="0" smtClean="0">
                <a:ea typeface="ヒラギノ角ゴ Pro W3" pitchFamily="-127" charset="-128"/>
              </a:rPr>
            </a:br>
            <a:r>
              <a:rPr lang="en-AU" altLang="en-US" sz="1600" dirty="0" smtClean="0">
                <a:ea typeface="ヒラギノ角ゴ Pro W3" pitchFamily="-127" charset="-128"/>
              </a:rPr>
              <a:t>lengthy delays.</a:t>
            </a:r>
          </a:p>
          <a:p>
            <a:pPr marL="0" indent="0">
              <a:spcBef>
                <a:spcPts val="1200"/>
              </a:spcBef>
              <a:buFontTx/>
              <a:buNone/>
            </a:pPr>
            <a:r>
              <a:rPr lang="en-AU" altLang="en-US" sz="1600" i="1" dirty="0" smtClean="0">
                <a:solidFill>
                  <a:srgbClr val="0070C0"/>
                </a:solidFill>
                <a:ea typeface="ヒラギノ角ゴ Pro W3" pitchFamily="-127" charset="-128"/>
              </a:rPr>
              <a:t>After</a:t>
            </a:r>
            <a:endParaRPr lang="en-AU" altLang="en-US" sz="1600" dirty="0" smtClean="0">
              <a:ea typeface="ヒラギノ角ゴ Pro W3" pitchFamily="-127" charset="-128"/>
            </a:endParaRPr>
          </a:p>
          <a:p>
            <a:pPr marL="0" indent="0">
              <a:spcBef>
                <a:spcPct val="0"/>
              </a:spcBef>
              <a:spcAft>
                <a:spcPts val="1200"/>
              </a:spcAft>
              <a:buFontTx/>
              <a:buNone/>
            </a:pPr>
            <a:r>
              <a:rPr lang="en-AU" altLang="en-US" sz="1600" dirty="0" smtClean="0">
                <a:ea typeface="ヒラギノ角ゴ Pro W3" pitchFamily="-127" charset="-128"/>
              </a:rPr>
              <a:t>We collaborated with an external partner to develop a </a:t>
            </a:r>
            <a:r>
              <a:rPr lang="en-AU" altLang="en-US" sz="1600" dirty="0" err="1" smtClean="0">
                <a:ea typeface="ヒラギノ角ゴ Pro W3" pitchFamily="-127" charset="-128"/>
              </a:rPr>
              <a:t>Chatbot</a:t>
            </a:r>
            <a:r>
              <a:rPr lang="en-AU" altLang="en-US" sz="1600" dirty="0" smtClean="0">
                <a:ea typeface="ヒラギノ角ゴ Pro W3" pitchFamily="-127" charset="-128"/>
              </a:rPr>
              <a:t>. </a:t>
            </a:r>
            <a:r>
              <a:rPr lang="en-AU" altLang="en-US" sz="1600" dirty="0" err="1" smtClean="0">
                <a:ea typeface="ヒラギノ角ゴ Pro W3" pitchFamily="-127" charset="-128"/>
              </a:rPr>
              <a:t>Chatbots</a:t>
            </a:r>
            <a:r>
              <a:rPr lang="en-AU" altLang="en-US" sz="1600" dirty="0" smtClean="0">
                <a:ea typeface="ヒラギノ角ゴ Pro W3" pitchFamily="-127" charset="-128"/>
              </a:rPr>
              <a:t> are a form of AI designed to simulate conversation with people over the internet and on mobile devices, and aims to:</a:t>
            </a:r>
            <a:br>
              <a:rPr lang="en-AU" altLang="en-US" sz="1600" dirty="0" smtClean="0">
                <a:ea typeface="ヒラギノ角ゴ Pro W3" pitchFamily="-127" charset="-128"/>
              </a:rPr>
            </a:br>
            <a:r>
              <a:rPr lang="en-AU" altLang="en-US" sz="1600" dirty="0" smtClean="0">
                <a:ea typeface="ヒラギノ角ゴ Pro W3" pitchFamily="-127" charset="-128"/>
              </a:rPr>
              <a:t>		          </a:t>
            </a:r>
            <a:r>
              <a:rPr lang="en-AU" altLang="en-US" sz="2000" dirty="0" smtClean="0">
                <a:ea typeface="ヒラギノ角ゴ Pro W3" pitchFamily="-127" charset="-128"/>
              </a:rPr>
              <a:t> </a:t>
            </a:r>
            <a:r>
              <a:rPr lang="en-US" altLang="en-US" sz="2000" b="1" dirty="0" smtClean="0">
                <a:solidFill>
                  <a:srgbClr val="92D050"/>
                </a:solidFill>
                <a:ea typeface="ヒラギノ角ゴ Pro W3" pitchFamily="-127" charset="-128"/>
                <a:sym typeface="Wingdings" pitchFamily="2" charset="2"/>
              </a:rPr>
              <a:t></a:t>
            </a:r>
            <a:r>
              <a:rPr lang="en-US" altLang="en-US" sz="2000" dirty="0" smtClean="0">
                <a:ea typeface="ヒラギノ角ゴ Pro W3" pitchFamily="-127" charset="-128"/>
                <a:sym typeface="Wingdings" pitchFamily="2" charset="2"/>
              </a:rPr>
              <a:t> </a:t>
            </a:r>
            <a:r>
              <a:rPr lang="en-AU" altLang="en-US" sz="1600" dirty="0" smtClean="0">
                <a:ea typeface="ヒラギノ角ゴ Pro W3" pitchFamily="-127" charset="-128"/>
              </a:rPr>
              <a:t>provide real-time responses 24/7</a:t>
            </a:r>
          </a:p>
          <a:p>
            <a:pPr marL="0" indent="0">
              <a:spcBef>
                <a:spcPct val="0"/>
              </a:spcBef>
              <a:spcAft>
                <a:spcPts val="1200"/>
              </a:spcAft>
              <a:buFontTx/>
              <a:buNone/>
            </a:pPr>
            <a:r>
              <a:rPr lang="en-AU" altLang="en-US" sz="1600" dirty="0" smtClean="0">
                <a:ea typeface="ヒラギノ角ゴ Pro W3" pitchFamily="-127" charset="-128"/>
              </a:rPr>
              <a:t>			reduce user interactions with numerous agencies </a:t>
            </a:r>
          </a:p>
          <a:p>
            <a:pPr marL="0" indent="0">
              <a:spcBef>
                <a:spcPct val="0"/>
              </a:spcBef>
              <a:spcAft>
                <a:spcPts val="1200"/>
              </a:spcAft>
              <a:buFontTx/>
              <a:buNone/>
            </a:pPr>
            <a:r>
              <a:rPr lang="en-AU" altLang="en-US" sz="1600" dirty="0" smtClean="0">
                <a:ea typeface="ヒラギノ角ゴ Pro W3" pitchFamily="-127" charset="-128"/>
              </a:rPr>
              <a:t>			reduce service delivery costs</a:t>
            </a:r>
          </a:p>
        </p:txBody>
      </p:sp>
      <p:sp>
        <p:nvSpPr>
          <p:cNvPr id="7" name="Down Arrow 6"/>
          <p:cNvSpPr/>
          <p:nvPr/>
        </p:nvSpPr>
        <p:spPr>
          <a:xfrm>
            <a:off x="2700338" y="5010151"/>
            <a:ext cx="214312" cy="408516"/>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AU">
              <a:solidFill>
                <a:srgbClr val="FFFFFF"/>
              </a:solidFill>
            </a:endParaRPr>
          </a:p>
        </p:txBody>
      </p:sp>
      <p:sp>
        <p:nvSpPr>
          <p:cNvPr id="9" name="Down Arrow 8"/>
          <p:cNvSpPr/>
          <p:nvPr/>
        </p:nvSpPr>
        <p:spPr>
          <a:xfrm>
            <a:off x="2700338" y="5541433"/>
            <a:ext cx="214312" cy="406400"/>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AU">
              <a:solidFill>
                <a:srgbClr val="FFFFFF"/>
              </a:solidFill>
            </a:endParaRPr>
          </a:p>
        </p:txBody>
      </p:sp>
      <p:pic>
        <p:nvPicPr>
          <p:cNvPr id="10246"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68950" y="10585"/>
            <a:ext cx="3575050" cy="2808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5215464"/>
      </p:ext>
    </p:extLst>
  </p:cSld>
  <p:clrMapOvr>
    <a:masterClrMapping/>
  </p:clrMapOvr>
  <p:timing>
    <p:tnLst>
      <p:par>
        <p:cTn id="1" dur="indefinite" restart="never" nodeType="tmRoot"/>
      </p:par>
    </p:tnLst>
  </p:timing>
</p:sld>
</file>

<file path=ppt/theme/theme1.xml><?xml version="1.0" encoding="utf-8"?>
<a:theme xmlns:a="http://schemas.openxmlformats.org/drawingml/2006/main" name="Master 01">
  <a:themeElements>
    <a:clrScheme name="AAT FactSheet">
      <a:dk1>
        <a:sysClr val="windowText" lastClr="000000"/>
      </a:dk1>
      <a:lt1>
        <a:sysClr val="window" lastClr="FFFFFF"/>
      </a:lt1>
      <a:dk2>
        <a:srgbClr val="225088"/>
      </a:dk2>
      <a:lt2>
        <a:srgbClr val="EEECE1"/>
      </a:lt2>
      <a:accent1>
        <a:srgbClr val="225088"/>
      </a:accent1>
      <a:accent2>
        <a:srgbClr val="102652"/>
      </a:accent2>
      <a:accent3>
        <a:srgbClr val="9BBB59"/>
      </a:accent3>
      <a:accent4>
        <a:srgbClr val="C0504D"/>
      </a:accent4>
      <a:accent5>
        <a:srgbClr val="4BACC6"/>
      </a:accent5>
      <a:accent6>
        <a:srgbClr val="F79646"/>
      </a:accent6>
      <a:hlink>
        <a:srgbClr val="0000FF"/>
      </a:hlink>
      <a:folHlink>
        <a:srgbClr val="80008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dirty="0"/>
        </a:defPPr>
      </a:lst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urquoise Theme">
  <a:themeElements>
    <a:clrScheme name="VCAT">
      <a:dk1>
        <a:sysClr val="windowText" lastClr="000000"/>
      </a:dk1>
      <a:lt1>
        <a:sysClr val="window" lastClr="FFFFFF"/>
      </a:lt1>
      <a:dk2>
        <a:srgbClr val="7F7F7F"/>
      </a:dk2>
      <a:lt2>
        <a:srgbClr val="FFFFFF"/>
      </a:lt2>
      <a:accent1>
        <a:srgbClr val="0094B3"/>
      </a:accent1>
      <a:accent2>
        <a:srgbClr val="006778"/>
      </a:accent2>
      <a:accent3>
        <a:srgbClr val="AEA400"/>
      </a:accent3>
      <a:accent4>
        <a:srgbClr val="557630"/>
      </a:accent4>
      <a:accent5>
        <a:srgbClr val="A71930"/>
      </a:accent5>
      <a:accent6>
        <a:srgbClr val="004153"/>
      </a:accent6>
      <a:hlink>
        <a:srgbClr val="0094B3"/>
      </a:hlink>
      <a:folHlink>
        <a:srgbClr val="0094B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Generic PowerPoint Template.potx" id="{8B315DC1-9B49-4BBF-BD4D-284498214BBC}" vid="{316E7D7E-5279-4138-8273-F419EB193748}"/>
    </a:ext>
  </a:extLst>
</a:theme>
</file>

<file path=ppt/theme/theme3.xml><?xml version="1.0" encoding="utf-8"?>
<a:theme xmlns:a="http://schemas.openxmlformats.org/drawingml/2006/main" name="1_Turquoise Theme">
  <a:themeElements>
    <a:clrScheme name="VCAT">
      <a:dk1>
        <a:sysClr val="windowText" lastClr="000000"/>
      </a:dk1>
      <a:lt1>
        <a:sysClr val="window" lastClr="FFFFFF"/>
      </a:lt1>
      <a:dk2>
        <a:srgbClr val="7F7F7F"/>
      </a:dk2>
      <a:lt2>
        <a:srgbClr val="FFFFFF"/>
      </a:lt2>
      <a:accent1>
        <a:srgbClr val="0094B3"/>
      </a:accent1>
      <a:accent2>
        <a:srgbClr val="006778"/>
      </a:accent2>
      <a:accent3>
        <a:srgbClr val="AEA400"/>
      </a:accent3>
      <a:accent4>
        <a:srgbClr val="557630"/>
      </a:accent4>
      <a:accent5>
        <a:srgbClr val="A71930"/>
      </a:accent5>
      <a:accent6>
        <a:srgbClr val="004153"/>
      </a:accent6>
      <a:hlink>
        <a:srgbClr val="0094B3"/>
      </a:hlink>
      <a:folHlink>
        <a:srgbClr val="0094B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Generic PowerPoint Template.potx" id="{8B315DC1-9B49-4BBF-BD4D-284498214BBC}" vid="{316E7D7E-5279-4138-8273-F419EB193748}"/>
    </a:ext>
  </a:extLst>
</a:theme>
</file>

<file path=ppt/theme/theme4.xml><?xml version="1.0" encoding="utf-8"?>
<a:theme xmlns:a="http://schemas.openxmlformats.org/drawingml/2006/main" name="2_Turquoise Theme">
  <a:themeElements>
    <a:clrScheme name="VCAT">
      <a:dk1>
        <a:sysClr val="windowText" lastClr="000000"/>
      </a:dk1>
      <a:lt1>
        <a:sysClr val="window" lastClr="FFFFFF"/>
      </a:lt1>
      <a:dk2>
        <a:srgbClr val="7F7F7F"/>
      </a:dk2>
      <a:lt2>
        <a:srgbClr val="FFFFFF"/>
      </a:lt2>
      <a:accent1>
        <a:srgbClr val="0094B3"/>
      </a:accent1>
      <a:accent2>
        <a:srgbClr val="006778"/>
      </a:accent2>
      <a:accent3>
        <a:srgbClr val="AEA400"/>
      </a:accent3>
      <a:accent4>
        <a:srgbClr val="557630"/>
      </a:accent4>
      <a:accent5>
        <a:srgbClr val="A71930"/>
      </a:accent5>
      <a:accent6>
        <a:srgbClr val="004153"/>
      </a:accent6>
      <a:hlink>
        <a:srgbClr val="0094B3"/>
      </a:hlink>
      <a:folHlink>
        <a:srgbClr val="0094B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Generic PowerPoint Template.potx" id="{8B315DC1-9B49-4BBF-BD4D-284498214BBC}" vid="{316E7D7E-5279-4138-8273-F419EB193748}"/>
    </a:ext>
  </a:extLst>
</a:theme>
</file>

<file path=ppt/theme/theme5.xml><?xml version="1.0" encoding="utf-8"?>
<a:theme xmlns:a="http://schemas.openxmlformats.org/drawingml/2006/main" name="3_Turquoise Theme">
  <a:themeElements>
    <a:clrScheme name="VCAT">
      <a:dk1>
        <a:sysClr val="windowText" lastClr="000000"/>
      </a:dk1>
      <a:lt1>
        <a:sysClr val="window" lastClr="FFFFFF"/>
      </a:lt1>
      <a:dk2>
        <a:srgbClr val="7F7F7F"/>
      </a:dk2>
      <a:lt2>
        <a:srgbClr val="FFFFFF"/>
      </a:lt2>
      <a:accent1>
        <a:srgbClr val="0094B3"/>
      </a:accent1>
      <a:accent2>
        <a:srgbClr val="006778"/>
      </a:accent2>
      <a:accent3>
        <a:srgbClr val="AEA400"/>
      </a:accent3>
      <a:accent4>
        <a:srgbClr val="557630"/>
      </a:accent4>
      <a:accent5>
        <a:srgbClr val="A71930"/>
      </a:accent5>
      <a:accent6>
        <a:srgbClr val="004153"/>
      </a:accent6>
      <a:hlink>
        <a:srgbClr val="0094B3"/>
      </a:hlink>
      <a:folHlink>
        <a:srgbClr val="0094B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Generic PowerPoint Template.potx" id="{8B315DC1-9B49-4BBF-BD4D-284498214BBC}" vid="{316E7D7E-5279-4138-8273-F419EB193748}"/>
    </a:ext>
  </a:extLst>
</a:theme>
</file>

<file path=ppt/theme/theme6.xml><?xml version="1.0" encoding="utf-8"?>
<a:theme xmlns:a="http://schemas.openxmlformats.org/drawingml/2006/main" name="4_Turquoise Theme">
  <a:themeElements>
    <a:clrScheme name="VCAT">
      <a:dk1>
        <a:sysClr val="windowText" lastClr="000000"/>
      </a:dk1>
      <a:lt1>
        <a:sysClr val="window" lastClr="FFFFFF"/>
      </a:lt1>
      <a:dk2>
        <a:srgbClr val="7F7F7F"/>
      </a:dk2>
      <a:lt2>
        <a:srgbClr val="FFFFFF"/>
      </a:lt2>
      <a:accent1>
        <a:srgbClr val="0094B3"/>
      </a:accent1>
      <a:accent2>
        <a:srgbClr val="006778"/>
      </a:accent2>
      <a:accent3>
        <a:srgbClr val="AEA400"/>
      </a:accent3>
      <a:accent4>
        <a:srgbClr val="557630"/>
      </a:accent4>
      <a:accent5>
        <a:srgbClr val="A71930"/>
      </a:accent5>
      <a:accent6>
        <a:srgbClr val="004153"/>
      </a:accent6>
      <a:hlink>
        <a:srgbClr val="0094B3"/>
      </a:hlink>
      <a:folHlink>
        <a:srgbClr val="0094B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Generic PowerPoint Template.potx" id="{8B315DC1-9B49-4BBF-BD4D-284498214BBC}" vid="{316E7D7E-5279-4138-8273-F419EB193748}"/>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PRIME Document" ma:contentTypeID="0x010100CE3F23949E91ED4A86B476C4C3DB432600A7AFCBFC8D517544A72D8436729308A8" ma:contentTypeVersion="5" ma:contentTypeDescription="Document for AAT PRIME with document ID" ma:contentTypeScope="" ma:versionID="b8b224e56ccac9004ca85c36281ada8e">
  <xsd:schema xmlns:xsd="http://www.w3.org/2001/XMLSchema" xmlns:xs="http://www.w3.org/2001/XMLSchema" xmlns:p="http://schemas.microsoft.com/office/2006/metadata/properties" xmlns:ns1="http://schemas.microsoft.com/sharepoint/v3" xmlns:ns2="80c5a3d5-1b9f-433e-a6d1-5f0d69db9a8a" targetNamespace="http://schemas.microsoft.com/office/2006/metadata/properties" ma:root="true" ma:fieldsID="517d0d0d68a96f9f80ceca9c44dc78d9" ns1:_="" ns2:_="">
    <xsd:import namespace="http://schemas.microsoft.com/sharepoint/v3"/>
    <xsd:import namespace="80c5a3d5-1b9f-433e-a6d1-5f0d69db9a8a"/>
    <xsd:element name="properties">
      <xsd:complexType>
        <xsd:sequence>
          <xsd:element name="documentManagement">
            <xsd:complexType>
              <xsd:all>
                <xsd:element ref="ns2:_dlc_DocId" minOccurs="0"/>
                <xsd:element ref="ns2:_dlc_DocIdUrl" minOccurs="0"/>
                <xsd:element ref="ns2:_dlc_DocIdPersistId" minOccurs="0"/>
                <xsd:element ref="ns2:PRIME_x0020_Document_x0020_ID" minOccurs="0"/>
                <xsd:element ref="ns2:TaxKeywordTaxHTField" minOccurs="0"/>
                <xsd:element ref="ns2:TaxCatchAll" minOccurs="0"/>
                <xsd:element ref="ns2:TaxCatchAllLabel" minOccurs="0"/>
                <xsd:element ref="ns1:DocumentSetDescription" minOccurs="0"/>
                <xsd:element ref="ns2:Significant" minOccurs="0"/>
                <xsd:element ref="ns2:k2cd14310e2d47d0864c0b949e4c868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16" nillable="true" ma:displayName="Description" ma:description="A description of the Document Set" ma:internalName="DocumentSetDescription">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0c5a3d5-1b9f-433e-a6d1-5f0d69db9a8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PRIME_x0020_Document_x0020_ID" ma:index="11" nillable="true" ma:displayName="PRIME Document ID" ma:description="Text field to hold PRIME document ID" ma:hidden="true" ma:internalName="PRIME_x0020_Document_x0020_ID" ma:readOnly="false">
      <xsd:simpleType>
        <xsd:restriction base="dms:Text">
          <xsd:maxLength value="255"/>
        </xsd:restriction>
      </xsd:simpleType>
    </xsd:element>
    <xsd:element name="TaxKeywordTaxHTField" ma:index="12" ma:taxonomy="true" ma:internalName="TaxKeywordTaxHTField" ma:taxonomyFieldName="TaxKeyword" ma:displayName="Enterprise Keywords" ma:readOnly="false" ma:fieldId="{23f27201-bee3-471e-b2e7-b64fd8b7ca38}" ma:taxonomyMulti="true" ma:sspId="4b0e50b6-9ed4-45dc-884b-a57ccd1ff312" ma:termSetId="00000000-0000-0000-0000-000000000000" ma:anchorId="00000000-0000-0000-0000-000000000000" ma:open="true" ma:isKeyword="true">
      <xsd:complexType>
        <xsd:sequence>
          <xsd:element ref="pc:Terms" minOccurs="0" maxOccurs="1"/>
        </xsd:sequence>
      </xsd:complexType>
    </xsd:element>
    <xsd:element name="TaxCatchAll" ma:index="13" nillable="true" ma:displayName="Taxonomy Catch All Column" ma:hidden="true" ma:list="{eebdc4de-4ee9-421a-8405-553e703d6dd3}" ma:internalName="TaxCatchAll" ma:showField="CatchAllData" ma:web="80c5a3d5-1b9f-433e-a6d1-5f0d69db9a8a">
      <xsd:complexType>
        <xsd:complexContent>
          <xsd:extension base="dms:MultiChoiceLookup">
            <xsd:sequence>
              <xsd:element name="Value" type="dms:Lookup" maxOccurs="unbounded" minOccurs="0" nillable="true"/>
            </xsd:sequence>
          </xsd:extension>
        </xsd:complexContent>
      </xsd:complexType>
    </xsd:element>
    <xsd:element name="TaxCatchAllLabel" ma:index="14" nillable="true" ma:displayName="Taxonomy Catch All Column1" ma:hidden="true" ma:list="{eebdc4de-4ee9-421a-8405-553e703d6dd3}" ma:internalName="TaxCatchAllLabel" ma:readOnly="true" ma:showField="CatchAllDataLabel" ma:web="80c5a3d5-1b9f-433e-a6d1-5f0d69db9a8a">
      <xsd:complexType>
        <xsd:complexContent>
          <xsd:extension base="dms:MultiChoiceLookup">
            <xsd:sequence>
              <xsd:element name="Value" type="dms:Lookup" maxOccurs="unbounded" minOccurs="0" nillable="true"/>
            </xsd:sequence>
          </xsd:extension>
        </xsd:complexContent>
      </xsd:complexType>
    </xsd:element>
    <xsd:element name="Significant" ma:index="17" nillable="true" ma:displayName="Significant" ma:default="0" ma:description="Only files that have long term value should be marked as significant. For more information contact your Records Manager" ma:internalName="Significant">
      <xsd:simpleType>
        <xsd:restriction base="dms:Boolean"/>
      </xsd:simpleType>
    </xsd:element>
    <xsd:element name="k2cd14310e2d47d0864c0b949e4c8684" ma:index="18" ma:taxonomy="true" ma:internalName="k2cd14310e2d47d0864c0b949e4c8684" ma:taxonomyFieldName="Activity_x0020_Corporate_x0020_Management" ma:displayName="Activity" ma:default="" ma:fieldId="{42cd1431-0e2d-47d0-864c-0b949e4c8684}" ma:sspId="4b0e50b6-9ed4-45dc-884b-a57ccd1ff312" ma:termSetId="143bbfe1-4fc8-4b30-ad8a-dbf47b006bb7" ma:anchorId="382f90a1-f1d3-4a03-8be4-d89a69fda2e9"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k2cd14310e2d47d0864c0b949e4c8684 xmlns="80c5a3d5-1b9f-433e-a6d1-5f0d69db9a8a">
      <Terms xmlns="http://schemas.microsoft.com/office/infopath/2007/PartnerControls">
        <TermInfo xmlns="http://schemas.microsoft.com/office/infopath/2007/PartnerControls">
          <TermName xmlns="http://schemas.microsoft.com/office/infopath/2007/PartnerControls">Project Management</TermName>
          <TermId xmlns="http://schemas.microsoft.com/office/infopath/2007/PartnerControls">6587c001-d88f-4e90-a39e-646721f3656c</TermId>
        </TermInfo>
      </Terms>
    </k2cd14310e2d47d0864c0b949e4c8684>
    <TaxCatchAll xmlns="80c5a3d5-1b9f-433e-a6d1-5f0d69db9a8a">
      <Value>304</Value>
      <Value>961</Value>
    </TaxCatchAll>
    <DocumentSetDescription xmlns="http://schemas.microsoft.com/sharepoint/v3" xsi:nil="true"/>
    <TaxKeywordTaxHTField xmlns="80c5a3d5-1b9f-433e-a6d1-5f0d69db9a8a">
      <Terms xmlns="http://schemas.microsoft.com/office/infopath/2007/PartnerControls">
        <TermInfo xmlns="http://schemas.microsoft.com/office/infopath/2007/PartnerControls">
          <TermName xmlns="http://schemas.microsoft.com/office/infopath/2007/PartnerControls">Briefs</TermName>
          <TermId xmlns="http://schemas.microsoft.com/office/infopath/2007/PartnerControls">3d74e0f3-de48-4438-aa8e-78a1ca92afef</TermId>
        </TermInfo>
      </Terms>
    </TaxKeywordTaxHTField>
    <Significant xmlns="80c5a3d5-1b9f-433e-a6d1-5f0d69db9a8a">false</Significant>
    <_dlc_DocId xmlns="80c5a3d5-1b9f-433e-a6d1-5f0d69db9a8a">TRIB-60-4703</_dlc_DocId>
    <_dlc_DocIdUrl xmlns="80c5a3d5-1b9f-433e-a6d1-5f0d69db9a8a">
      <Url>http://prime/strcomgov/_layouts/15/DocIdRedir.aspx?ID=TRIB-60-4703</Url>
      <Description>TRIB-60-4703</Description>
    </_dlc_DocIdUrl>
    <PRIME_x0020_Document_x0020_ID xmlns="80c5a3d5-1b9f-433e-a6d1-5f0d69db9a8a" xsi:nil="true"/>
  </documentManagement>
</p:properties>
</file>

<file path=customXml/itemProps1.xml><?xml version="1.0" encoding="utf-8"?>
<ds:datastoreItem xmlns:ds="http://schemas.openxmlformats.org/officeDocument/2006/customXml" ds:itemID="{8923B6B2-A173-4FAC-8EB1-0933B8AC5A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0c5a3d5-1b9f-433e-a6d1-5f0d69db9a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7DE3B1B-4049-42C3-8F74-A26900C72625}">
  <ds:schemaRefs>
    <ds:schemaRef ds:uri="http://schemas.microsoft.com/sharepoint/events"/>
  </ds:schemaRefs>
</ds:datastoreItem>
</file>

<file path=customXml/itemProps3.xml><?xml version="1.0" encoding="utf-8"?>
<ds:datastoreItem xmlns:ds="http://schemas.openxmlformats.org/officeDocument/2006/customXml" ds:itemID="{3E271181-1CA8-4526-888D-162325CFF61D}">
  <ds:schemaRefs>
    <ds:schemaRef ds:uri="http://schemas.microsoft.com/sharepoint/v3/contenttype/forms"/>
  </ds:schemaRefs>
</ds:datastoreItem>
</file>

<file path=customXml/itemProps4.xml><?xml version="1.0" encoding="utf-8"?>
<ds:datastoreItem xmlns:ds="http://schemas.openxmlformats.org/officeDocument/2006/customXml" ds:itemID="{1830E2DC-91FD-4C24-A99A-B95C3AFDCBD6}">
  <ds:schemaRefs>
    <ds:schemaRef ds:uri="http://schemas.microsoft.com/office/infopath/2007/PartnerControls"/>
    <ds:schemaRef ds:uri="http://purl.org/dc/terms/"/>
    <ds:schemaRef ds:uri="http://purl.org/dc/elements/1.1/"/>
    <ds:schemaRef ds:uri="http://purl.org/dc/dcmitype/"/>
    <ds:schemaRef ds:uri="80c5a3d5-1b9f-433e-a6d1-5f0d69db9a8a"/>
    <ds:schemaRef ds:uri="http://schemas.microsoft.com/office/2006/documentManagement/types"/>
    <ds:schemaRef ds:uri="http://www.w3.org/XML/1998/namespace"/>
    <ds:schemaRef ds:uri="http://schemas.openxmlformats.org/package/2006/metadata/core-properties"/>
    <ds:schemaRef ds:uri="http://schemas.microsoft.com/sharepoint/v3"/>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333</TotalTime>
  <Words>1422</Words>
  <Application>Microsoft Office PowerPoint</Application>
  <PresentationFormat>On-screen Show (4:3)</PresentationFormat>
  <Paragraphs>181</Paragraphs>
  <Slides>19</Slides>
  <Notes>13</Notes>
  <HiddenSlides>0</HiddenSlides>
  <MMClips>0</MMClips>
  <ScaleCrop>false</ScaleCrop>
  <HeadingPairs>
    <vt:vector size="4" baseType="variant">
      <vt:variant>
        <vt:lpstr>Theme</vt:lpstr>
      </vt:variant>
      <vt:variant>
        <vt:i4>8</vt:i4>
      </vt:variant>
      <vt:variant>
        <vt:lpstr>Slide Titles</vt:lpstr>
      </vt:variant>
      <vt:variant>
        <vt:i4>19</vt:i4>
      </vt:variant>
    </vt:vector>
  </HeadingPairs>
  <TitlesOfParts>
    <vt:vector size="27" baseType="lpstr">
      <vt:lpstr>Master 01</vt:lpstr>
      <vt:lpstr>Turquoise Theme</vt:lpstr>
      <vt:lpstr>1_Turquoise Theme</vt:lpstr>
      <vt:lpstr>2_Turquoise Theme</vt:lpstr>
      <vt:lpstr>3_Turquoise Theme</vt:lpstr>
      <vt:lpstr>4_Turquoise Theme</vt:lpstr>
      <vt:lpstr>Office Theme</vt:lpstr>
      <vt:lpstr>Default Design</vt:lpstr>
      <vt:lpstr>Leadership and effective management</vt:lpstr>
      <vt:lpstr>Key AAT governance groups</vt:lpstr>
      <vt:lpstr>Strategic planning</vt:lpstr>
      <vt:lpstr>Public engagement and accountability</vt:lpstr>
      <vt:lpstr>Challenges</vt:lpstr>
      <vt:lpstr>Accessibility Tribunal Excellence Framework October 2017 Mary Shortland</vt:lpstr>
      <vt:lpstr>Accessibility</vt:lpstr>
      <vt:lpstr>Key accessibility initiatives</vt:lpstr>
      <vt:lpstr>Chatbot</vt:lpstr>
      <vt:lpstr>Fully integrated minor debt</vt:lpstr>
      <vt:lpstr>Hospital hearings</vt:lpstr>
      <vt:lpstr>Accommodation</vt:lpstr>
      <vt:lpstr>Further accessibility initiatives</vt:lpstr>
      <vt:lpstr>Client needs and satisfaction</vt:lpstr>
      <vt:lpstr>Service snapshot</vt:lpstr>
      <vt:lpstr>Why tribunals exist</vt:lpstr>
      <vt:lpstr>Our public value statement</vt:lpstr>
      <vt:lpstr>Key design principles</vt:lpstr>
      <vt:lpstr>Key service enhancements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 Fulford</dc:creator>
  <cp:keywords>Briefs</cp:keywords>
  <cp:lastModifiedBy>Julian Archer</cp:lastModifiedBy>
  <cp:revision>30</cp:revision>
  <dcterms:created xsi:type="dcterms:W3CDTF">2015-02-19T22:53:37Z</dcterms:created>
  <dcterms:modified xsi:type="dcterms:W3CDTF">2017-10-15T22:45:37Z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0x010100CE3F23949E91ED4A86B476C4C3DB432600A7AFCBFC8D517544A72D8436729308A8</vt:lpwstr>
  </property>
  <property fmtid="{D5CDD505-2E9C-101B-9397-08002B2CF9AE}" pid="3" name="Order">
    <vt:r8>900</vt:r8>
  </property>
  <property fmtid="{D5CDD505-2E9C-101B-9397-08002B2CF9AE}" pid="4" name="TaxKeyword">
    <vt:lpwstr>961;#Briefs|3d74e0f3-de48-4438-aa8e-78a1ca92afef</vt:lpwstr>
  </property>
  <property fmtid="{D5CDD505-2E9C-101B-9397-08002B2CF9AE}" pid="5" name="Activity Corporate Management">
    <vt:lpwstr>304;#Project Management|6587c001-d88f-4e90-a39e-646721f3656c</vt:lpwstr>
  </property>
  <property fmtid="{D5CDD505-2E9C-101B-9397-08002B2CF9AE}" pid="6" name="_dlc_DocIdItemGuid">
    <vt:lpwstr>9743cf58-db80-41db-ae52-2bfe05c2813d</vt:lpwstr>
  </property>
  <property fmtid="{D5CDD505-2E9C-101B-9397-08002B2CF9AE}" pid="7" name="WorkflowChangePath">
    <vt:lpwstr>3cac68b5-55b6-4c04-8400-aceef5ceecaa,8;3cac68b5-55b6-4c04-8400-aceef5ceecaa,8;</vt:lpwstr>
  </property>
</Properties>
</file>