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1" r:id="rId3"/>
    <p:sldId id="257" r:id="rId4"/>
  </p:sldIdLst>
  <p:sldSz cx="10688638" cy="7562850"/>
  <p:notesSz cx="6858000" cy="9144000"/>
  <p:defaultTextStyle>
    <a:defPPr>
      <a:defRPr lang="en-US"/>
    </a:defPPr>
    <a:lvl1pPr marL="0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FFFFFF"/>
    <a:srgbClr val="20375E"/>
    <a:srgbClr val="4F91B5"/>
    <a:srgbClr val="1E3255"/>
    <a:srgbClr val="EE6E45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4" autoAdjust="0"/>
    <p:restoredTop sz="94636" autoAdjust="0"/>
  </p:normalViewPr>
  <p:slideViewPr>
    <p:cSldViewPr snapToObjects="1">
      <p:cViewPr>
        <p:scale>
          <a:sx n="66" d="100"/>
          <a:sy n="66" d="100"/>
        </p:scale>
        <p:origin x="-1637" y="-307"/>
      </p:cViewPr>
      <p:guideLst>
        <p:guide orient="horz" pos="2382"/>
        <p:guide pos="33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ppt jpegs\SAT ppt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6" y="0"/>
            <a:ext cx="10696575" cy="756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823" y="1189137"/>
            <a:ext cx="7992888" cy="813915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53649" y="6949777"/>
            <a:ext cx="375246" cy="432048"/>
          </a:xfrm>
          <a:prstGeom prst="rect">
            <a:avLst/>
          </a:prstGeom>
          <a:solidFill>
            <a:srgbClr val="EE6E45"/>
          </a:solidFill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E5BF4E48-E6E4-485E-9FBB-5F56F4C1A0C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9823" y="2701305"/>
            <a:ext cx="9141270" cy="4536108"/>
          </a:xfrm>
          <a:prstGeom prst="rect">
            <a:avLst/>
          </a:prstGeom>
        </p:spPr>
        <p:txBody>
          <a:bodyPr/>
          <a:lstStyle>
            <a:lvl1pPr>
              <a:defRPr b="1"/>
            </a:lvl1pPr>
            <a:lvl2pPr marL="742950" indent="-285750">
              <a:buFont typeface="Arial" panose="020B0604020202020204" pitchFamily="34" charset="0"/>
              <a:buChar char="•"/>
              <a:defRPr/>
            </a:lvl2pPr>
            <a:lvl3pPr marL="1143000" indent="-228600">
              <a:buSzPct val="100000"/>
              <a:buFont typeface="Calibri" panose="020F0502020204030204" pitchFamily="34" charset="0"/>
              <a:buChar char="◦"/>
              <a:defRPr i="1"/>
            </a:lvl3pPr>
            <a:lvl5pPr marL="2057400" indent="-228600">
              <a:buFont typeface="Calibri" panose="020F0502020204030204" pitchFamily="34" charset="0"/>
              <a:buChar char="-"/>
              <a:defRPr i="1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24639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ppt jpegs\SAT ppt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-5879"/>
            <a:ext cx="10696576" cy="756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570" y="209650"/>
            <a:ext cx="7992888" cy="813915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53649" y="6949777"/>
            <a:ext cx="375246" cy="432048"/>
          </a:xfrm>
          <a:prstGeom prst="rect">
            <a:avLst/>
          </a:prstGeom>
          <a:solidFill>
            <a:srgbClr val="EE6E45"/>
          </a:solidFill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E5BF4E48-E6E4-485E-9FBB-5F56F4C1A0C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559570" y="1693863"/>
            <a:ext cx="9249593" cy="525621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1"/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»"/>
              <a:tabLst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20375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20375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20375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20375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20375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srgbClr val="20375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5224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E:\ppt jpegs\SAT ppt3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0"/>
            <a:ext cx="10696576" cy="756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153649" y="6949777"/>
            <a:ext cx="375246" cy="432048"/>
          </a:xfrm>
          <a:prstGeom prst="rect">
            <a:avLst/>
          </a:prstGeom>
          <a:solidFill>
            <a:srgbClr val="4F91B5"/>
          </a:solidFill>
        </p:spPr>
        <p:txBody>
          <a:bodyPr anchor="ctr"/>
          <a:lstStyle>
            <a:lvl1pPr algn="ctr">
              <a:defRPr sz="1100"/>
            </a:lvl1pPr>
          </a:lstStyle>
          <a:p>
            <a:fld id="{E5BF4E48-E6E4-485E-9FBB-5F56F4C1A0C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59606" y="685800"/>
            <a:ext cx="9293225" cy="640799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6977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er text slide for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ppt jpegs\SAT ppt4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6576" cy="756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153649" y="6949777"/>
            <a:ext cx="375246" cy="432048"/>
          </a:xfrm>
          <a:prstGeom prst="rect">
            <a:avLst/>
          </a:prstGeom>
          <a:solidFill>
            <a:srgbClr val="4F91B5"/>
          </a:solidFill>
        </p:spPr>
        <p:txBody>
          <a:bodyPr anchor="ctr"/>
          <a:lstStyle>
            <a:lvl1pPr algn="ctr">
              <a:defRPr sz="1100"/>
            </a:lvl1pPr>
          </a:lstStyle>
          <a:p>
            <a:fld id="{E5BF4E48-E6E4-485E-9FBB-5F56F4C1A0C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59606" y="685800"/>
            <a:ext cx="9293225" cy="640799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76429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8627" y="181025"/>
            <a:ext cx="7992888" cy="813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534988" y="1765300"/>
            <a:ext cx="9618662" cy="4991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29876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8" r:id="rId3"/>
    <p:sldLayoutId id="2147483669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3200" b="1" kern="1200">
          <a:solidFill>
            <a:srgbClr val="20375E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rgbClr val="20375E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anose="020F0502020204030204" pitchFamily="34" charset="0"/>
        <a:buChar char="◦"/>
        <a:defRPr sz="2400" i="1" kern="1200">
          <a:solidFill>
            <a:srgbClr val="20375E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375E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Calibri" panose="020F0502020204030204" pitchFamily="34" charset="0"/>
        <a:buChar char="-"/>
        <a:defRPr sz="2000" i="1" kern="1200">
          <a:solidFill>
            <a:srgbClr val="20375E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AU" sz="2800" dirty="0" smtClean="0"/>
              <a:t>COAT Registrar &amp; Executive Officer Conference 2017</a:t>
            </a:r>
            <a:endParaRPr lang="en-AU" sz="28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AU" dirty="0" smtClean="0"/>
          </a:p>
          <a:p>
            <a:endParaRPr lang="en-AU" sz="4800" dirty="0" smtClean="0"/>
          </a:p>
          <a:p>
            <a:r>
              <a:rPr lang="en-AU" sz="4800" dirty="0" smtClean="0"/>
              <a:t>On-Line Resolution Tool</a:t>
            </a:r>
          </a:p>
          <a:p>
            <a:r>
              <a:rPr lang="en-AU" sz="3600" dirty="0" smtClean="0"/>
              <a:t>(Guardianship and Administration)</a:t>
            </a:r>
            <a:endParaRPr lang="en-AU" sz="3600" dirty="0"/>
          </a:p>
        </p:txBody>
      </p:sp>
    </p:spTree>
    <p:extLst>
      <p:ext uri="{BB962C8B-B14F-4D97-AF65-F5344CB8AC3E}">
        <p14:creationId xmlns:p14="http://schemas.microsoft.com/office/powerpoint/2010/main" val="292782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Background</a:t>
            </a:r>
            <a:endParaRPr lang="en-AU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AU" altLang="en-US" sz="2800" dirty="0" smtClean="0"/>
              <a:t>President of SAT visits Civil Resolution Tribunal in British Columbia</a:t>
            </a:r>
            <a:br>
              <a:rPr lang="en-AU" altLang="en-US" sz="2800" dirty="0" smtClean="0"/>
            </a:br>
            <a:endParaRPr lang="en-AU" altLang="en-US" sz="1000" dirty="0" smtClean="0"/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AU" altLang="en-US" sz="2800" dirty="0" smtClean="0"/>
              <a:t>Engaged with Courts Executive, Department of Justice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AU" altLang="en-US" sz="1000" dirty="0" smtClean="0"/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AU" altLang="en-US" sz="2800" dirty="0" smtClean="0"/>
              <a:t>Discussion with Heads of Jurisdictions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AU" altLang="en-US" sz="1000" dirty="0" smtClean="0"/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AU" altLang="en-US" sz="2800" dirty="0" smtClean="0"/>
              <a:t>SAT or Magistrates Court (Residential Tenancy)?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AU" altLang="en-US" sz="1000" dirty="0" smtClean="0"/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AU" altLang="en-US" sz="2800" dirty="0" smtClean="0"/>
              <a:t>In-house development by Courts Technology Group involving SAT managers and members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AU" altLang="en-US" sz="2800" dirty="0" smtClean="0"/>
              <a:t>Consultation with OPA, PT, Health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AU" altLang="en-US" sz="2800" dirty="0" smtClean="0"/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AU" altLang="en-US" sz="2800" dirty="0" smtClean="0"/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AU" altLang="en-US" sz="2800" dirty="0" smtClean="0"/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AU" altLang="en-US" sz="2400" dirty="0" smtClean="0"/>
          </a:p>
          <a:p>
            <a:pPr eaLnBrk="1" hangingPunct="1"/>
            <a:r>
              <a:rPr lang="en-AU" altLang="en-US" sz="2400" dirty="0" smtClean="0">
                <a:latin typeface="Times New Roman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9901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Why Guardianship and Administration?</a:t>
            </a:r>
            <a:endParaRPr lang="en-AU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AU" altLang="en-US" sz="2800" dirty="0" smtClean="0"/>
              <a:t>57% of SAT’s work by number of applications (4,000)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AU" altLang="en-US" sz="1000" dirty="0" smtClean="0"/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AU" altLang="en-US" sz="2800" dirty="0" smtClean="0"/>
              <a:t>Increasing every year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AU" altLang="en-US" sz="1000" dirty="0" smtClean="0"/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AU" altLang="en-US" sz="2800" dirty="0" smtClean="0"/>
              <a:t>Divert unnecessary applications to less restrictive options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AU" altLang="en-US" sz="1000" dirty="0" smtClean="0"/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AU" altLang="en-US" sz="2800" dirty="0" smtClean="0"/>
              <a:t>Better inform prospective applicants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AU" altLang="en-US" sz="1000" dirty="0"/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AU" altLang="en-US" sz="2800" dirty="0" smtClean="0"/>
              <a:t>Improve “quality” of applications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n-AU" altLang="en-US" sz="1000" dirty="0" smtClean="0"/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AU" altLang="en-US" sz="2800" dirty="0" smtClean="0"/>
              <a:t>Not actually disputes so simpler to develop as a first attempt at on-line resolution</a:t>
            </a:r>
            <a:endParaRPr lang="en-AU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20403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T CTS Induction">
  <a:themeElements>
    <a:clrScheme name="SAT colours">
      <a:dk1>
        <a:srgbClr val="0D3148"/>
      </a:dk1>
      <a:lt1>
        <a:srgbClr val="D1E8E5"/>
      </a:lt1>
      <a:dk2>
        <a:srgbClr val="69A9A2"/>
      </a:dk2>
      <a:lt2>
        <a:srgbClr val="CBE1DF"/>
      </a:lt2>
      <a:accent1>
        <a:srgbClr val="4F91B5"/>
      </a:accent1>
      <a:accent2>
        <a:srgbClr val="EE6E45"/>
      </a:accent2>
      <a:accent3>
        <a:srgbClr val="36796A"/>
      </a:accent3>
      <a:accent4>
        <a:srgbClr val="574273"/>
      </a:accent4>
      <a:accent5>
        <a:srgbClr val="4F91B5"/>
      </a:accent5>
      <a:accent6>
        <a:srgbClr val="F2C741"/>
      </a:accent6>
      <a:hlink>
        <a:srgbClr val="0964A0"/>
      </a:hlink>
      <a:folHlink>
        <a:srgbClr val="57427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SAT CTS Induction</Template>
  <TotalTime>134</TotalTime>
  <Words>77</Words>
  <Application>Microsoft Office PowerPoint</Application>
  <PresentationFormat>Custom</PresentationFormat>
  <Paragraphs>32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SAT CTS Induction</vt:lpstr>
      <vt:lpstr>COAT Registrar &amp; Executive Officer Conference 2017</vt:lpstr>
      <vt:lpstr>Background</vt:lpstr>
      <vt:lpstr>Why Guardianship and Administration?</vt:lpstr>
    </vt:vector>
  </TitlesOfParts>
  <Company>Department of the Attorney General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CTS Induction</dc:title>
  <dc:creator>Street, Mark</dc:creator>
  <cp:lastModifiedBy>Street, Mark</cp:lastModifiedBy>
  <cp:revision>11</cp:revision>
  <dcterms:created xsi:type="dcterms:W3CDTF">2016-04-05T01:44:19Z</dcterms:created>
  <dcterms:modified xsi:type="dcterms:W3CDTF">2017-10-16T09:21:53Z</dcterms:modified>
</cp:coreProperties>
</file>