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DCB"/>
          </a:solidFill>
        </a:fill>
      </a:tcStyle>
    </a:wholeTbl>
    <a:band2H>
      <a:tcTxStyle/>
      <a:tcStyle>
        <a:tcBdr/>
        <a:fill>
          <a:solidFill>
            <a:srgbClr val="ECEF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DCB"/>
          </a:solidFill>
        </a:fill>
      </a:tcStyle>
    </a:wholeTbl>
    <a:band2H>
      <a:tcTxStyle/>
      <a:tcStyle>
        <a:tcBdr/>
        <a:fill>
          <a:solidFill>
            <a:srgbClr val="ECEF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DE"/>
          </a:solidFill>
        </a:fill>
      </a:tcStyle>
    </a:wholeTbl>
    <a:band2H>
      <a:tcTxStyle/>
      <a:tcStyle>
        <a:tcBdr/>
        <a:fill>
          <a:solidFill>
            <a:srgbClr val="E8EB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4CD"/>
          </a:solidFill>
        </a:fill>
      </a:tcStyle>
    </a:wholeTbl>
    <a:band2H>
      <a:tcTxStyle/>
      <a:tcStyle>
        <a:tcBdr/>
        <a:fill>
          <a:solidFill>
            <a:srgbClr val="F9F2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17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5" name="Shape 245"/>
          <p:cNvSpPr>
            <a:spLocks noGrp="1" noRot="1" noChangeAspect="1"/>
          </p:cNvSpPr>
          <p:nvPr>
            <p:ph type="sldImg"/>
          </p:nvPr>
        </p:nvSpPr>
        <p:spPr>
          <a:xfrm>
            <a:off x="1143000" y="685800"/>
            <a:ext cx="4572000" cy="3429000"/>
          </a:xfrm>
          <a:prstGeom prst="rect">
            <a:avLst/>
          </a:prstGeom>
        </p:spPr>
        <p:txBody>
          <a:bodyPr/>
          <a:lstStyle/>
          <a:p>
            <a:endParaRPr/>
          </a:p>
        </p:txBody>
      </p:sp>
      <p:sp>
        <p:nvSpPr>
          <p:cNvPr id="246" name="Shape 24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Garamond"/>
      </a:defRPr>
    </a:lvl1pPr>
    <a:lvl2pPr indent="228600" latinLnBrk="0">
      <a:defRPr sz="1200">
        <a:latin typeface="+mj-lt"/>
        <a:ea typeface="+mj-ea"/>
        <a:cs typeface="+mj-cs"/>
        <a:sym typeface="Garamond"/>
      </a:defRPr>
    </a:lvl2pPr>
    <a:lvl3pPr indent="457200" latinLnBrk="0">
      <a:defRPr sz="1200">
        <a:latin typeface="+mj-lt"/>
        <a:ea typeface="+mj-ea"/>
        <a:cs typeface="+mj-cs"/>
        <a:sym typeface="Garamond"/>
      </a:defRPr>
    </a:lvl3pPr>
    <a:lvl4pPr indent="685800" latinLnBrk="0">
      <a:defRPr sz="1200">
        <a:latin typeface="+mj-lt"/>
        <a:ea typeface="+mj-ea"/>
        <a:cs typeface="+mj-cs"/>
        <a:sym typeface="Garamond"/>
      </a:defRPr>
    </a:lvl4pPr>
    <a:lvl5pPr indent="914400" latinLnBrk="0">
      <a:defRPr sz="1200">
        <a:latin typeface="+mj-lt"/>
        <a:ea typeface="+mj-ea"/>
        <a:cs typeface="+mj-cs"/>
        <a:sym typeface="Garamond"/>
      </a:defRPr>
    </a:lvl5pPr>
    <a:lvl6pPr indent="1143000" latinLnBrk="0">
      <a:defRPr sz="1200">
        <a:latin typeface="+mj-lt"/>
        <a:ea typeface="+mj-ea"/>
        <a:cs typeface="+mj-cs"/>
        <a:sym typeface="Garamond"/>
      </a:defRPr>
    </a:lvl6pPr>
    <a:lvl7pPr indent="1371600" latinLnBrk="0">
      <a:defRPr sz="1200">
        <a:latin typeface="+mj-lt"/>
        <a:ea typeface="+mj-ea"/>
        <a:cs typeface="+mj-cs"/>
        <a:sym typeface="Garamond"/>
      </a:defRPr>
    </a:lvl7pPr>
    <a:lvl8pPr indent="1600200" latinLnBrk="0">
      <a:defRPr sz="1200">
        <a:latin typeface="+mj-lt"/>
        <a:ea typeface="+mj-ea"/>
        <a:cs typeface="+mj-cs"/>
        <a:sym typeface="Garamond"/>
      </a:defRPr>
    </a:lvl8pPr>
    <a:lvl9pPr indent="1828800" latinLnBrk="0">
      <a:defRPr sz="1200">
        <a:latin typeface="+mj-lt"/>
        <a:ea typeface="+mj-ea"/>
        <a:cs typeface="+mj-cs"/>
        <a:sym typeface="Garamond"/>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21" name="Group 6"/>
          <p:cNvGrpSpPr/>
          <p:nvPr/>
        </p:nvGrpSpPr>
        <p:grpSpPr>
          <a:xfrm>
            <a:off x="-16937" y="0"/>
            <a:ext cx="12231163" cy="6856216"/>
            <a:chOff x="-1" y="0"/>
            <a:chExt cx="12231162" cy="6856215"/>
          </a:xfrm>
        </p:grpSpPr>
        <p:pic>
          <p:nvPicPr>
            <p:cNvPr id="17" name="Picture 15" descr="Picture 15"/>
            <p:cNvPicPr>
              <a:picLocks noChangeAspect="1"/>
            </p:cNvPicPr>
            <p:nvPr/>
          </p:nvPicPr>
          <p:blipFill>
            <a:blip r:embed="rId2">
              <a:extLst/>
            </a:blip>
            <a:stretch>
              <a:fillRect/>
            </a:stretch>
          </p:blipFill>
          <p:spPr>
            <a:xfrm>
              <a:off x="16932" y="0"/>
              <a:ext cx="12188829" cy="6856216"/>
            </a:xfrm>
            <a:prstGeom prst="rect">
              <a:avLst/>
            </a:prstGeom>
            <a:ln w="12700" cap="flat">
              <a:noFill/>
              <a:miter lim="400000"/>
            </a:ln>
            <a:effectLst/>
          </p:spPr>
        </p:pic>
        <p:sp>
          <p:nvSpPr>
            <p:cNvPr id="18" name="Rectangle 25"/>
            <p:cNvSpPr/>
            <p:nvPr/>
          </p:nvSpPr>
          <p:spPr>
            <a:xfrm>
              <a:off x="2345265" y="1540930"/>
              <a:ext cx="7543805" cy="3835404"/>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19" name="Picture 16" descr="Picture 16"/>
            <p:cNvPicPr>
              <a:picLocks noChangeAspect="1"/>
            </p:cNvPicPr>
            <p:nvPr/>
          </p:nvPicPr>
          <p:blipFill>
            <a:blip r:embed="rId3">
              <a:extLst/>
            </a:blip>
            <a:stretch>
              <a:fillRect/>
            </a:stretch>
          </p:blipFill>
          <p:spPr>
            <a:xfrm>
              <a:off x="-2" y="3147609"/>
              <a:ext cx="2478027" cy="612650"/>
            </a:xfrm>
            <a:prstGeom prst="rect">
              <a:avLst/>
            </a:prstGeom>
            <a:ln w="12700" cap="flat">
              <a:noFill/>
              <a:miter lim="400000"/>
            </a:ln>
            <a:effectLst/>
          </p:spPr>
        </p:pic>
        <p:pic>
          <p:nvPicPr>
            <p:cNvPr id="20" name="Picture 19" descr="Picture 19"/>
            <p:cNvPicPr>
              <a:picLocks noChangeAspect="1"/>
            </p:cNvPicPr>
            <p:nvPr/>
          </p:nvPicPr>
          <p:blipFill>
            <a:blip r:embed="rId3">
              <a:extLst/>
            </a:blip>
            <a:stretch>
              <a:fillRect/>
            </a:stretch>
          </p:blipFill>
          <p:spPr>
            <a:xfrm>
              <a:off x="9753135" y="3147609"/>
              <a:ext cx="2478026" cy="612650"/>
            </a:xfrm>
            <a:prstGeom prst="rect">
              <a:avLst/>
            </a:prstGeom>
            <a:ln w="12700" cap="flat">
              <a:noFill/>
              <a:miter lim="400000"/>
            </a:ln>
            <a:effectLst/>
          </p:spPr>
        </p:pic>
      </p:grpSp>
      <p:sp>
        <p:nvSpPr>
          <p:cNvPr id="22" name="Title Text"/>
          <p:cNvSpPr txBox="1">
            <a:spLocks noGrp="1"/>
          </p:cNvSpPr>
          <p:nvPr>
            <p:ph type="title"/>
          </p:nvPr>
        </p:nvSpPr>
        <p:spPr>
          <a:xfrm>
            <a:off x="2692398" y="1871129"/>
            <a:ext cx="6815671" cy="1515536"/>
          </a:xfrm>
          <a:prstGeom prst="rect">
            <a:avLst/>
          </a:prstGeom>
        </p:spPr>
        <p:txBody>
          <a:bodyPr anchor="b"/>
          <a:lstStyle>
            <a:lvl1pPr>
              <a:defRPr sz="5400"/>
            </a:lvl1pPr>
          </a:lstStyle>
          <a:p>
            <a:r>
              <a:t>Title Text</a:t>
            </a:r>
          </a:p>
        </p:txBody>
      </p:sp>
      <p:sp>
        <p:nvSpPr>
          <p:cNvPr id="23" name="Body Level One…"/>
          <p:cNvSpPr txBox="1">
            <a:spLocks noGrp="1"/>
          </p:cNvSpPr>
          <p:nvPr>
            <p:ph type="body" sz="quarter" idx="1"/>
          </p:nvPr>
        </p:nvSpPr>
        <p:spPr>
          <a:xfrm>
            <a:off x="2692398" y="3657596"/>
            <a:ext cx="6815671" cy="1320804"/>
          </a:xfrm>
          <a:prstGeom prst="rect">
            <a:avLst/>
          </a:prstGeom>
        </p:spPr>
        <p:txBody>
          <a:bodyPr/>
          <a:lstStyle>
            <a:lvl1pPr marL="0" indent="0" algn="ctr">
              <a:buClrTx/>
              <a:buSzTx/>
              <a:buFontTx/>
              <a:buNone/>
              <a:defRPr sz="2100">
                <a:solidFill>
                  <a:srgbClr val="000000"/>
                </a:solidFill>
              </a:defRPr>
            </a:lvl1pPr>
            <a:lvl2pPr marL="0" indent="0" algn="ctr">
              <a:buClrTx/>
              <a:buSzTx/>
              <a:buFontTx/>
              <a:buNone/>
              <a:defRPr sz="2100">
                <a:solidFill>
                  <a:srgbClr val="000000"/>
                </a:solidFill>
              </a:defRPr>
            </a:lvl2pPr>
            <a:lvl3pPr marL="0" indent="0" algn="ctr">
              <a:buClrTx/>
              <a:buSzTx/>
              <a:buFontTx/>
              <a:buNone/>
              <a:defRPr sz="2100">
                <a:solidFill>
                  <a:srgbClr val="000000"/>
                </a:solidFill>
              </a:defRPr>
            </a:lvl3pPr>
            <a:lvl4pPr marL="0" indent="0" algn="ctr">
              <a:buClrTx/>
              <a:buSzTx/>
              <a:buFontTx/>
              <a:buNone/>
              <a:defRPr sz="2100">
                <a:solidFill>
                  <a:srgbClr val="000000"/>
                </a:solidFill>
              </a:defRPr>
            </a:lvl4pPr>
            <a:lvl5pPr marL="0" indent="0" algn="ctr">
              <a:buClrTx/>
              <a:buSzTx/>
              <a:buFontTx/>
              <a:buNone/>
              <a:defRPr sz="21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24" name="Straight Connector 14"/>
          <p:cNvSpPr/>
          <p:nvPr/>
        </p:nvSpPr>
        <p:spPr>
          <a:xfrm>
            <a:off x="2692399" y="3522131"/>
            <a:ext cx="6815667" cy="1"/>
          </a:xfrm>
          <a:prstGeom prst="line">
            <a:avLst/>
          </a:prstGeom>
          <a:ln w="15875">
            <a:solidFill>
              <a:schemeClr val="accent1"/>
            </a:solidFill>
          </a:ln>
        </p:spPr>
        <p:txBody>
          <a:bodyPr lIns="45718" tIns="45718" rIns="45718" bIns="45718"/>
          <a:lstStyle/>
          <a:p>
            <a:endParaRPr/>
          </a:p>
        </p:txBody>
      </p:sp>
      <p:sp>
        <p:nvSpPr>
          <p:cNvPr id="25" name="Slide Number"/>
          <p:cNvSpPr txBox="1">
            <a:spLocks noGrp="1"/>
          </p:cNvSpPr>
          <p:nvPr>
            <p:ph type="sldNum" sz="quarter" idx="2"/>
          </p:nvPr>
        </p:nvSpPr>
        <p:spPr>
          <a:xfrm>
            <a:off x="9284866" y="5055444"/>
            <a:ext cx="223201" cy="243839"/>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Panoramic Picture with Caption">
    <p:spTree>
      <p:nvGrpSpPr>
        <p:cNvPr id="1" name=""/>
        <p:cNvGrpSpPr/>
        <p:nvPr/>
      </p:nvGrpSpPr>
      <p:grpSpPr>
        <a:xfrm>
          <a:off x="0" y="0"/>
          <a:ext cx="0" cy="0"/>
          <a:chOff x="0" y="0"/>
          <a:chExt cx="0" cy="0"/>
        </a:xfrm>
      </p:grpSpPr>
      <p:grpSp>
        <p:nvGrpSpPr>
          <p:cNvPr id="130" name="Group 6"/>
          <p:cNvGrpSpPr/>
          <p:nvPr/>
        </p:nvGrpSpPr>
        <p:grpSpPr>
          <a:xfrm>
            <a:off x="-15738" y="0"/>
            <a:ext cx="12229965" cy="6856216"/>
            <a:chOff x="0" y="0"/>
            <a:chExt cx="12229964" cy="6856215"/>
          </a:xfrm>
        </p:grpSpPr>
        <p:pic>
          <p:nvPicPr>
            <p:cNvPr id="126"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127"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128"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129"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131" name="Title Text"/>
          <p:cNvSpPr txBox="1">
            <a:spLocks noGrp="1"/>
          </p:cNvSpPr>
          <p:nvPr>
            <p:ph type="title"/>
          </p:nvPr>
        </p:nvSpPr>
        <p:spPr>
          <a:xfrm>
            <a:off x="1295400" y="4815413"/>
            <a:ext cx="9609668" cy="566740"/>
          </a:xfrm>
          <a:prstGeom prst="rect">
            <a:avLst/>
          </a:prstGeom>
        </p:spPr>
        <p:txBody>
          <a:bodyPr anchor="b"/>
          <a:lstStyle>
            <a:lvl1pPr>
              <a:defRPr sz="2400"/>
            </a:lvl1pPr>
          </a:lstStyle>
          <a:p>
            <a:r>
              <a:t>Title Text</a:t>
            </a:r>
          </a:p>
        </p:txBody>
      </p:sp>
      <p:sp>
        <p:nvSpPr>
          <p:cNvPr id="132" name="Picture Placeholder 2"/>
          <p:cNvSpPr>
            <a:spLocks noGrp="1"/>
          </p:cNvSpPr>
          <p:nvPr>
            <p:ph type="pic" idx="13"/>
          </p:nvPr>
        </p:nvSpPr>
        <p:spPr>
          <a:xfrm>
            <a:off x="1041425" y="1041399"/>
            <a:ext cx="10105975" cy="3335869"/>
          </a:xfrm>
          <a:prstGeom prst="rect">
            <a:avLst/>
          </a:prstGeom>
          <a:ln w="57150">
            <a:solidFill>
              <a:srgbClr val="808080"/>
            </a:solidFill>
            <a:miter lim="800000"/>
          </a:ln>
        </p:spPr>
        <p:txBody>
          <a:bodyPr lIns="91439" tIns="45719" rIns="91439" bIns="45719">
            <a:noAutofit/>
          </a:bodyPr>
          <a:lstStyle/>
          <a:p>
            <a:endParaRPr/>
          </a:p>
        </p:txBody>
      </p:sp>
      <p:sp>
        <p:nvSpPr>
          <p:cNvPr id="133" name="Body Level One…"/>
          <p:cNvSpPr txBox="1">
            <a:spLocks noGrp="1"/>
          </p:cNvSpPr>
          <p:nvPr>
            <p:ph type="body" sz="quarter" idx="1"/>
          </p:nvPr>
        </p:nvSpPr>
        <p:spPr>
          <a:xfrm>
            <a:off x="1295400" y="5382152"/>
            <a:ext cx="9609668" cy="493714"/>
          </a:xfrm>
          <a:prstGeom prst="rect">
            <a:avLst/>
          </a:prstGeom>
        </p:spPr>
        <p:txBody>
          <a:bodyPr/>
          <a:lstStyle>
            <a:lvl1pPr marL="0" indent="0" algn="ctr">
              <a:buClrTx/>
              <a:buSzTx/>
              <a:buFontTx/>
              <a:buNone/>
              <a:defRPr sz="1400"/>
            </a:lvl1pPr>
            <a:lvl2pPr marL="0" indent="0" algn="ctr">
              <a:buClrTx/>
              <a:buSzTx/>
              <a:buFontTx/>
              <a:buNone/>
              <a:defRPr sz="1400"/>
            </a:lvl2pPr>
            <a:lvl3pPr marL="0" indent="0" algn="ctr">
              <a:buClrTx/>
              <a:buSzTx/>
              <a:buFontTx/>
              <a:buNone/>
              <a:defRPr sz="1400"/>
            </a:lvl3pPr>
            <a:lvl4pPr marL="0" indent="0" algn="ctr">
              <a:buClrTx/>
              <a:buSzTx/>
              <a:buFontTx/>
              <a:buNone/>
              <a:defRPr sz="1400"/>
            </a:lvl4pPr>
            <a:lvl5pPr marL="0" indent="0" algn="ctr">
              <a:buClrTx/>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1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itle and Caption">
    <p:spTree>
      <p:nvGrpSpPr>
        <p:cNvPr id="1" name=""/>
        <p:cNvGrpSpPr/>
        <p:nvPr/>
      </p:nvGrpSpPr>
      <p:grpSpPr>
        <a:xfrm>
          <a:off x="0" y="0"/>
          <a:ext cx="0" cy="0"/>
          <a:chOff x="0" y="0"/>
          <a:chExt cx="0" cy="0"/>
        </a:xfrm>
      </p:grpSpPr>
      <p:grpSp>
        <p:nvGrpSpPr>
          <p:cNvPr id="145" name="Group 6"/>
          <p:cNvGrpSpPr/>
          <p:nvPr/>
        </p:nvGrpSpPr>
        <p:grpSpPr>
          <a:xfrm>
            <a:off x="-15738" y="0"/>
            <a:ext cx="12229965" cy="6856216"/>
            <a:chOff x="0" y="0"/>
            <a:chExt cx="12229964" cy="6856215"/>
          </a:xfrm>
        </p:grpSpPr>
        <p:pic>
          <p:nvPicPr>
            <p:cNvPr id="141"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142"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143"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144"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146" name="Title Text"/>
          <p:cNvSpPr txBox="1">
            <a:spLocks noGrp="1"/>
          </p:cNvSpPr>
          <p:nvPr>
            <p:ph type="title"/>
          </p:nvPr>
        </p:nvSpPr>
        <p:spPr>
          <a:xfrm>
            <a:off x="1303867" y="982132"/>
            <a:ext cx="9592734" cy="2954870"/>
          </a:xfrm>
          <a:prstGeom prst="rect">
            <a:avLst/>
          </a:prstGeom>
        </p:spPr>
        <p:txBody>
          <a:bodyPr/>
          <a:lstStyle>
            <a:lvl1pPr>
              <a:defRPr sz="3200"/>
            </a:lvl1pPr>
          </a:lstStyle>
          <a:p>
            <a:r>
              <a:t>Title Text</a:t>
            </a:r>
          </a:p>
        </p:txBody>
      </p:sp>
      <p:sp>
        <p:nvSpPr>
          <p:cNvPr id="147" name="Body Level One…"/>
          <p:cNvSpPr txBox="1">
            <a:spLocks noGrp="1"/>
          </p:cNvSpPr>
          <p:nvPr>
            <p:ph type="body" sz="quarter" idx="1"/>
          </p:nvPr>
        </p:nvSpPr>
        <p:spPr>
          <a:xfrm>
            <a:off x="1303867" y="4343398"/>
            <a:ext cx="9592734" cy="1532469"/>
          </a:xfrm>
          <a:prstGeom prst="rect">
            <a:avLst/>
          </a:prstGeom>
        </p:spPr>
        <p:txBody>
          <a:bodyPr anchor="ctr"/>
          <a:lstStyle>
            <a:lvl1pPr marL="0" indent="0" algn="ctr">
              <a:buClrTx/>
              <a:buSzTx/>
              <a:buFontTx/>
              <a:buNone/>
              <a:defRPr sz="2000">
                <a:solidFill>
                  <a:srgbClr val="000000"/>
                </a:solidFill>
              </a:defRPr>
            </a:lvl1pPr>
            <a:lvl2pPr marL="0" indent="0" algn="ctr">
              <a:buClrTx/>
              <a:buSzTx/>
              <a:buFontTx/>
              <a:buNone/>
              <a:defRPr sz="2000">
                <a:solidFill>
                  <a:srgbClr val="000000"/>
                </a:solidFill>
              </a:defRPr>
            </a:lvl2pPr>
            <a:lvl3pPr marL="0" indent="0" algn="ctr">
              <a:buClrTx/>
              <a:buSzTx/>
              <a:buFontTx/>
              <a:buNone/>
              <a:defRPr sz="2000">
                <a:solidFill>
                  <a:srgbClr val="000000"/>
                </a:solidFill>
              </a:defRPr>
            </a:lvl3pPr>
            <a:lvl4pPr marL="0" indent="0" algn="ctr">
              <a:buClrTx/>
              <a:buSzTx/>
              <a:buFontTx/>
              <a:buNone/>
              <a:defRPr sz="2000">
                <a:solidFill>
                  <a:srgbClr val="000000"/>
                </a:solidFill>
              </a:defRPr>
            </a:lvl4pPr>
            <a:lvl5pPr marL="0" indent="0" algn="ctr">
              <a:buClrTx/>
              <a:buSzTx/>
              <a:buFontTx/>
              <a:buNone/>
              <a:defRPr sz="20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48" name="Straight Connector 14"/>
          <p:cNvSpPr/>
          <p:nvPr/>
        </p:nvSpPr>
        <p:spPr>
          <a:xfrm>
            <a:off x="1396169" y="4140198"/>
            <a:ext cx="9407299" cy="1"/>
          </a:xfrm>
          <a:prstGeom prst="line">
            <a:avLst/>
          </a:prstGeom>
          <a:ln w="15875">
            <a:solidFill>
              <a:schemeClr val="accent1"/>
            </a:solidFill>
          </a:ln>
        </p:spPr>
        <p:txBody>
          <a:bodyPr lIns="45718" tIns="45718" rIns="45718" bIns="45718"/>
          <a:lstStyle/>
          <a:p>
            <a:endParaRPr/>
          </a:p>
        </p:txBody>
      </p:sp>
      <p:sp>
        <p:nvSpPr>
          <p:cNvPr id="1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Quote with Caption">
    <p:spTree>
      <p:nvGrpSpPr>
        <p:cNvPr id="1" name=""/>
        <p:cNvGrpSpPr/>
        <p:nvPr/>
      </p:nvGrpSpPr>
      <p:grpSpPr>
        <a:xfrm>
          <a:off x="0" y="0"/>
          <a:ext cx="0" cy="0"/>
          <a:chOff x="0" y="0"/>
          <a:chExt cx="0" cy="0"/>
        </a:xfrm>
      </p:grpSpPr>
      <p:grpSp>
        <p:nvGrpSpPr>
          <p:cNvPr id="160" name="Group 6"/>
          <p:cNvGrpSpPr/>
          <p:nvPr/>
        </p:nvGrpSpPr>
        <p:grpSpPr>
          <a:xfrm>
            <a:off x="-15738" y="0"/>
            <a:ext cx="12229965" cy="6856216"/>
            <a:chOff x="0" y="0"/>
            <a:chExt cx="12229964" cy="6856215"/>
          </a:xfrm>
        </p:grpSpPr>
        <p:pic>
          <p:nvPicPr>
            <p:cNvPr id="156"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157"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158"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159"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161" name="Title Text"/>
          <p:cNvSpPr txBox="1">
            <a:spLocks noGrp="1"/>
          </p:cNvSpPr>
          <p:nvPr>
            <p:ph type="title"/>
          </p:nvPr>
        </p:nvSpPr>
        <p:spPr>
          <a:xfrm>
            <a:off x="1446212" y="982132"/>
            <a:ext cx="9296400" cy="2370670"/>
          </a:xfrm>
          <a:prstGeom prst="rect">
            <a:avLst/>
          </a:prstGeom>
        </p:spPr>
        <p:txBody>
          <a:bodyPr/>
          <a:lstStyle>
            <a:lvl1pPr>
              <a:defRPr sz="3200">
                <a:solidFill>
                  <a:srgbClr val="000000"/>
                </a:solidFill>
              </a:defRPr>
            </a:lvl1pPr>
          </a:lstStyle>
          <a:p>
            <a:r>
              <a:t>Title Text</a:t>
            </a:r>
          </a:p>
        </p:txBody>
      </p:sp>
      <p:sp>
        <p:nvSpPr>
          <p:cNvPr id="162" name="Body Level One…"/>
          <p:cNvSpPr txBox="1">
            <a:spLocks noGrp="1"/>
          </p:cNvSpPr>
          <p:nvPr>
            <p:ph type="body" sz="quarter" idx="1"/>
          </p:nvPr>
        </p:nvSpPr>
        <p:spPr>
          <a:xfrm>
            <a:off x="1674810" y="3352800"/>
            <a:ext cx="8839205" cy="584200"/>
          </a:xfrm>
          <a:prstGeom prst="rect">
            <a:avLst/>
          </a:prstGeom>
        </p:spPr>
        <p:txBody>
          <a:bodyPr anchor="ctr"/>
          <a:lstStyle>
            <a:lvl1pPr marL="0" indent="0" algn="r">
              <a:buClrTx/>
              <a:buSzTx/>
              <a:buFontTx/>
              <a:buNone/>
              <a:defRPr sz="2000"/>
            </a:lvl1pPr>
            <a:lvl2pPr marL="0" indent="0" algn="r">
              <a:buClrTx/>
              <a:buSzTx/>
              <a:buFontTx/>
              <a:buNone/>
              <a:defRPr sz="2000"/>
            </a:lvl2pPr>
            <a:lvl3pPr marL="0" indent="0" algn="r">
              <a:buClrTx/>
              <a:buSzTx/>
              <a:buFontTx/>
              <a:buNone/>
              <a:defRPr sz="2000"/>
            </a:lvl3pPr>
            <a:lvl4pPr marL="0" indent="0" algn="r">
              <a:buClrTx/>
              <a:buSzTx/>
              <a:buFontTx/>
              <a:buNone/>
              <a:defRPr sz="2000"/>
            </a:lvl4pPr>
            <a:lvl5pPr marL="0" indent="0" algn="r">
              <a:buClrTx/>
              <a:buSzTx/>
              <a:buFontTx/>
              <a:buNone/>
              <a:defRPr sz="2000"/>
            </a:lvl5pPr>
          </a:lstStyle>
          <a:p>
            <a:r>
              <a:t>Body Level One</a:t>
            </a:r>
          </a:p>
          <a:p>
            <a:pPr lvl="1"/>
            <a:r>
              <a:t>Body Level Two</a:t>
            </a:r>
          </a:p>
          <a:p>
            <a:pPr lvl="2"/>
            <a:r>
              <a:t>Body Level Three</a:t>
            </a:r>
          </a:p>
          <a:p>
            <a:pPr lvl="3"/>
            <a:r>
              <a:t>Body Level Four</a:t>
            </a:r>
          </a:p>
          <a:p>
            <a:pPr lvl="4"/>
            <a:r>
              <a:t>Body Level Five</a:t>
            </a:r>
          </a:p>
        </p:txBody>
      </p:sp>
      <p:sp>
        <p:nvSpPr>
          <p:cNvPr id="163" name="Text Placeholder 2"/>
          <p:cNvSpPr>
            <a:spLocks noGrp="1"/>
          </p:cNvSpPr>
          <p:nvPr>
            <p:ph type="body" sz="quarter" idx="13"/>
          </p:nvPr>
        </p:nvSpPr>
        <p:spPr>
          <a:xfrm>
            <a:off x="1295399" y="4343398"/>
            <a:ext cx="9609670" cy="1532469"/>
          </a:xfrm>
          <a:prstGeom prst="rect">
            <a:avLst/>
          </a:prstGeom>
        </p:spPr>
        <p:txBody>
          <a:bodyPr anchor="ctr"/>
          <a:lstStyle/>
          <a:p>
            <a:endParaRPr/>
          </a:p>
        </p:txBody>
      </p:sp>
      <p:sp>
        <p:nvSpPr>
          <p:cNvPr id="164" name="TextBox 13"/>
          <p:cNvSpPr txBox="1"/>
          <p:nvPr/>
        </p:nvSpPr>
        <p:spPr>
          <a:xfrm>
            <a:off x="862012" y="555128"/>
            <a:ext cx="609602" cy="1234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defRPr sz="8000">
                <a:latin typeface="+mj-lt"/>
                <a:ea typeface="+mj-ea"/>
                <a:cs typeface="+mj-cs"/>
                <a:sym typeface="Garamond"/>
              </a:defRPr>
            </a:lvl1pPr>
          </a:lstStyle>
          <a:p>
            <a:r>
              <a:t>“</a:t>
            </a:r>
          </a:p>
        </p:txBody>
      </p:sp>
      <p:sp>
        <p:nvSpPr>
          <p:cNvPr id="165" name="TextBox 14"/>
          <p:cNvSpPr txBox="1"/>
          <p:nvPr/>
        </p:nvSpPr>
        <p:spPr>
          <a:xfrm>
            <a:off x="10600266" y="2503037"/>
            <a:ext cx="609602" cy="1234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lgn="r">
              <a:defRPr sz="8000">
                <a:latin typeface="+mj-lt"/>
                <a:ea typeface="+mj-ea"/>
                <a:cs typeface="+mj-cs"/>
                <a:sym typeface="Garamond"/>
              </a:defRPr>
            </a:lvl1pPr>
          </a:lstStyle>
          <a:p>
            <a:r>
              <a:t>”</a:t>
            </a:r>
          </a:p>
        </p:txBody>
      </p:sp>
      <p:sp>
        <p:nvSpPr>
          <p:cNvPr id="166" name="Straight Connector 18"/>
          <p:cNvSpPr/>
          <p:nvPr/>
        </p:nvSpPr>
        <p:spPr>
          <a:xfrm>
            <a:off x="1396169" y="4140198"/>
            <a:ext cx="9407299" cy="1"/>
          </a:xfrm>
          <a:prstGeom prst="line">
            <a:avLst/>
          </a:prstGeom>
          <a:ln w="15875">
            <a:solidFill>
              <a:schemeClr val="accent1"/>
            </a:solidFill>
          </a:ln>
        </p:spPr>
        <p:txBody>
          <a:bodyPr lIns="45718" tIns="45718" rIns="45718" bIns="45718"/>
          <a:lstStyle/>
          <a:p>
            <a:endParaRPr/>
          </a:p>
        </p:txBody>
      </p:sp>
      <p:sp>
        <p:nvSpPr>
          <p:cNvPr id="1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Name Card">
    <p:spTree>
      <p:nvGrpSpPr>
        <p:cNvPr id="1" name=""/>
        <p:cNvGrpSpPr/>
        <p:nvPr/>
      </p:nvGrpSpPr>
      <p:grpSpPr>
        <a:xfrm>
          <a:off x="0" y="0"/>
          <a:ext cx="0" cy="0"/>
          <a:chOff x="0" y="0"/>
          <a:chExt cx="0" cy="0"/>
        </a:xfrm>
      </p:grpSpPr>
      <p:grpSp>
        <p:nvGrpSpPr>
          <p:cNvPr id="178" name="Group 6"/>
          <p:cNvGrpSpPr/>
          <p:nvPr/>
        </p:nvGrpSpPr>
        <p:grpSpPr>
          <a:xfrm>
            <a:off x="-15738" y="0"/>
            <a:ext cx="12229965" cy="6856216"/>
            <a:chOff x="0" y="0"/>
            <a:chExt cx="12229964" cy="6856215"/>
          </a:xfrm>
        </p:grpSpPr>
        <p:pic>
          <p:nvPicPr>
            <p:cNvPr id="174"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175"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176"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177"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179" name="Title Text"/>
          <p:cNvSpPr txBox="1">
            <a:spLocks noGrp="1"/>
          </p:cNvSpPr>
          <p:nvPr>
            <p:ph type="title"/>
          </p:nvPr>
        </p:nvSpPr>
        <p:spPr>
          <a:xfrm>
            <a:off x="1295402" y="3308579"/>
            <a:ext cx="9609668" cy="1468802"/>
          </a:xfrm>
          <a:prstGeom prst="rect">
            <a:avLst/>
          </a:prstGeom>
        </p:spPr>
        <p:txBody>
          <a:bodyPr anchor="b"/>
          <a:lstStyle>
            <a:lvl1pPr algn="l">
              <a:defRPr sz="3200"/>
            </a:lvl1pPr>
          </a:lstStyle>
          <a:p>
            <a:r>
              <a:t>Title Text</a:t>
            </a:r>
          </a:p>
        </p:txBody>
      </p:sp>
      <p:sp>
        <p:nvSpPr>
          <p:cNvPr id="180" name="Body Level One…"/>
          <p:cNvSpPr txBox="1">
            <a:spLocks noGrp="1"/>
          </p:cNvSpPr>
          <p:nvPr>
            <p:ph type="body" sz="quarter" idx="1"/>
          </p:nvPr>
        </p:nvSpPr>
        <p:spPr>
          <a:xfrm>
            <a:off x="1295400" y="4777380"/>
            <a:ext cx="9609670" cy="860402"/>
          </a:xfrm>
          <a:prstGeom prst="rect">
            <a:avLst/>
          </a:prstGeom>
        </p:spPr>
        <p:txBody>
          <a:bodyPr/>
          <a:lstStyle>
            <a:lvl1pPr marL="0" indent="0">
              <a:buClrTx/>
              <a:buSzTx/>
              <a:buFontTx/>
              <a:buNone/>
              <a:defRPr sz="2000">
                <a:solidFill>
                  <a:srgbClr val="000000"/>
                </a:solidFill>
              </a:defRPr>
            </a:lvl1pPr>
            <a:lvl2pPr marL="0" indent="0">
              <a:buClrTx/>
              <a:buSzTx/>
              <a:buFontTx/>
              <a:buNone/>
              <a:defRPr sz="2000">
                <a:solidFill>
                  <a:srgbClr val="000000"/>
                </a:solidFill>
              </a:defRPr>
            </a:lvl2pPr>
            <a:lvl3pPr marL="0" indent="0">
              <a:buClrTx/>
              <a:buSzTx/>
              <a:buFontTx/>
              <a:buNone/>
              <a:defRPr sz="2000">
                <a:solidFill>
                  <a:srgbClr val="000000"/>
                </a:solidFill>
              </a:defRPr>
            </a:lvl3pPr>
            <a:lvl4pPr marL="0" indent="0">
              <a:buClrTx/>
              <a:buSzTx/>
              <a:buFontTx/>
              <a:buNone/>
              <a:defRPr sz="2000">
                <a:solidFill>
                  <a:srgbClr val="000000"/>
                </a:solidFill>
              </a:defRPr>
            </a:lvl4pPr>
            <a:lvl5pPr marL="0" indent="0">
              <a:buClrTx/>
              <a:buSzTx/>
              <a:buFontTx/>
              <a:buNone/>
              <a:defRPr sz="20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Quote Name Card">
    <p:spTree>
      <p:nvGrpSpPr>
        <p:cNvPr id="1" name=""/>
        <p:cNvGrpSpPr/>
        <p:nvPr/>
      </p:nvGrpSpPr>
      <p:grpSpPr>
        <a:xfrm>
          <a:off x="0" y="0"/>
          <a:ext cx="0" cy="0"/>
          <a:chOff x="0" y="0"/>
          <a:chExt cx="0" cy="0"/>
        </a:xfrm>
      </p:grpSpPr>
      <p:grpSp>
        <p:nvGrpSpPr>
          <p:cNvPr id="192" name="Group 6"/>
          <p:cNvGrpSpPr/>
          <p:nvPr/>
        </p:nvGrpSpPr>
        <p:grpSpPr>
          <a:xfrm>
            <a:off x="-15738" y="0"/>
            <a:ext cx="12229965" cy="6856216"/>
            <a:chOff x="0" y="0"/>
            <a:chExt cx="12229964" cy="6856215"/>
          </a:xfrm>
        </p:grpSpPr>
        <p:pic>
          <p:nvPicPr>
            <p:cNvPr id="188"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189"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190"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191"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193" name="Title Text"/>
          <p:cNvSpPr txBox="1">
            <a:spLocks noGrp="1"/>
          </p:cNvSpPr>
          <p:nvPr>
            <p:ph type="title"/>
          </p:nvPr>
        </p:nvSpPr>
        <p:spPr>
          <a:xfrm>
            <a:off x="1446212" y="982132"/>
            <a:ext cx="9296400" cy="2243670"/>
          </a:xfrm>
          <a:prstGeom prst="rect">
            <a:avLst/>
          </a:prstGeom>
        </p:spPr>
        <p:txBody>
          <a:bodyPr/>
          <a:lstStyle>
            <a:lvl1pPr>
              <a:defRPr sz="3200">
                <a:solidFill>
                  <a:srgbClr val="000000"/>
                </a:solidFill>
              </a:defRPr>
            </a:lvl1pPr>
          </a:lstStyle>
          <a:p>
            <a:r>
              <a:t>Title Text</a:t>
            </a:r>
          </a:p>
        </p:txBody>
      </p:sp>
      <p:sp>
        <p:nvSpPr>
          <p:cNvPr id="194" name="Body Level One…"/>
          <p:cNvSpPr txBox="1">
            <a:spLocks noGrp="1"/>
          </p:cNvSpPr>
          <p:nvPr>
            <p:ph type="body" sz="quarter" idx="1"/>
          </p:nvPr>
        </p:nvSpPr>
        <p:spPr>
          <a:xfrm>
            <a:off x="1295400" y="3639310"/>
            <a:ext cx="9609670" cy="886970"/>
          </a:xfrm>
          <a:prstGeom prst="rect">
            <a:avLst/>
          </a:prstGeom>
        </p:spPr>
        <p:txBody>
          <a:bodyPr anchor="b"/>
          <a:lstStyle>
            <a:lvl1pPr marL="0" indent="0">
              <a:buClrTx/>
              <a:buSzTx/>
              <a:buFontTx/>
              <a:buNone/>
              <a:defRPr>
                <a:solidFill>
                  <a:srgbClr val="000000"/>
                </a:solidFill>
              </a:defRPr>
            </a:lvl1pPr>
            <a:lvl2pPr marL="0" indent="0">
              <a:buClrTx/>
              <a:buSzTx/>
              <a:buFontTx/>
              <a:buNone/>
              <a:defRPr>
                <a:solidFill>
                  <a:srgbClr val="000000"/>
                </a:solidFill>
              </a:defRPr>
            </a:lvl2pPr>
            <a:lvl3pPr marL="0" indent="0">
              <a:buClrTx/>
              <a:buSzTx/>
              <a:buFontTx/>
              <a:buNone/>
              <a:defRPr>
                <a:solidFill>
                  <a:srgbClr val="000000"/>
                </a:solidFill>
              </a:defRPr>
            </a:lvl3pPr>
            <a:lvl4pPr marL="0" indent="0">
              <a:buClrTx/>
              <a:buSzTx/>
              <a:buFontTx/>
              <a:buNone/>
              <a:defRPr>
                <a:solidFill>
                  <a:srgbClr val="000000"/>
                </a:solidFill>
              </a:defRPr>
            </a:lvl4pPr>
            <a:lvl5pPr marL="0" indent="0">
              <a:buClrTx/>
              <a:buSzTx/>
              <a:buFontTx/>
              <a:buNone/>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95" name="Text Placeholder 2"/>
          <p:cNvSpPr>
            <a:spLocks noGrp="1"/>
          </p:cNvSpPr>
          <p:nvPr>
            <p:ph type="body" sz="quarter" idx="13"/>
          </p:nvPr>
        </p:nvSpPr>
        <p:spPr>
          <a:xfrm>
            <a:off x="1295400" y="4529666"/>
            <a:ext cx="9609671" cy="1346202"/>
          </a:xfrm>
          <a:prstGeom prst="rect">
            <a:avLst/>
          </a:prstGeom>
        </p:spPr>
        <p:txBody>
          <a:bodyPr/>
          <a:lstStyle/>
          <a:p>
            <a:endParaRPr/>
          </a:p>
        </p:txBody>
      </p:sp>
      <p:sp>
        <p:nvSpPr>
          <p:cNvPr id="196" name="TextBox 11"/>
          <p:cNvSpPr txBox="1"/>
          <p:nvPr/>
        </p:nvSpPr>
        <p:spPr>
          <a:xfrm>
            <a:off x="862012" y="555128"/>
            <a:ext cx="609602" cy="1234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defRPr sz="8000">
                <a:latin typeface="+mj-lt"/>
                <a:ea typeface="+mj-ea"/>
                <a:cs typeface="+mj-cs"/>
                <a:sym typeface="Garamond"/>
              </a:defRPr>
            </a:lvl1pPr>
          </a:lstStyle>
          <a:p>
            <a:r>
              <a:t>“</a:t>
            </a:r>
          </a:p>
        </p:txBody>
      </p:sp>
      <p:sp>
        <p:nvSpPr>
          <p:cNvPr id="197" name="TextBox 12"/>
          <p:cNvSpPr txBox="1"/>
          <p:nvPr/>
        </p:nvSpPr>
        <p:spPr>
          <a:xfrm>
            <a:off x="10600266" y="2274427"/>
            <a:ext cx="609602" cy="1234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lgn="r">
              <a:defRPr sz="8000">
                <a:latin typeface="+mj-lt"/>
                <a:ea typeface="+mj-ea"/>
                <a:cs typeface="+mj-cs"/>
                <a:sym typeface="Garamond"/>
              </a:defRPr>
            </a:lvl1pPr>
          </a:lstStyle>
          <a:p>
            <a:r>
              <a:t>”</a:t>
            </a:r>
          </a:p>
        </p:txBody>
      </p:sp>
      <p:sp>
        <p:nvSpPr>
          <p:cNvPr id="198" name="Straight Connector 25"/>
          <p:cNvSpPr/>
          <p:nvPr/>
        </p:nvSpPr>
        <p:spPr>
          <a:xfrm>
            <a:off x="1396169" y="3429000"/>
            <a:ext cx="9407299" cy="0"/>
          </a:xfrm>
          <a:prstGeom prst="line">
            <a:avLst/>
          </a:prstGeom>
          <a:ln w="15875">
            <a:solidFill>
              <a:schemeClr val="accent1"/>
            </a:solidFill>
          </a:ln>
        </p:spPr>
        <p:txBody>
          <a:bodyPr lIns="45718" tIns="45718" rIns="45718" bIns="45718"/>
          <a:lstStyle/>
          <a:p>
            <a:endParaRPr/>
          </a:p>
        </p:txBody>
      </p:sp>
      <p:sp>
        <p:nvSpPr>
          <p:cNvPr id="1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rue or False">
    <p:spTree>
      <p:nvGrpSpPr>
        <p:cNvPr id="1" name=""/>
        <p:cNvGrpSpPr/>
        <p:nvPr/>
      </p:nvGrpSpPr>
      <p:grpSpPr>
        <a:xfrm>
          <a:off x="0" y="0"/>
          <a:ext cx="0" cy="0"/>
          <a:chOff x="0" y="0"/>
          <a:chExt cx="0" cy="0"/>
        </a:xfrm>
      </p:grpSpPr>
      <p:grpSp>
        <p:nvGrpSpPr>
          <p:cNvPr id="210" name="Group 6"/>
          <p:cNvGrpSpPr/>
          <p:nvPr/>
        </p:nvGrpSpPr>
        <p:grpSpPr>
          <a:xfrm>
            <a:off x="-15738" y="0"/>
            <a:ext cx="12229965" cy="6856216"/>
            <a:chOff x="0" y="0"/>
            <a:chExt cx="12229964" cy="6856215"/>
          </a:xfrm>
        </p:grpSpPr>
        <p:pic>
          <p:nvPicPr>
            <p:cNvPr id="206"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207"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208"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209"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211" name="Title Text"/>
          <p:cNvSpPr txBox="1">
            <a:spLocks noGrp="1"/>
          </p:cNvSpPr>
          <p:nvPr>
            <p:ph type="title"/>
          </p:nvPr>
        </p:nvSpPr>
        <p:spPr>
          <a:xfrm>
            <a:off x="1295400" y="982132"/>
            <a:ext cx="9609668" cy="2243670"/>
          </a:xfrm>
          <a:prstGeom prst="rect">
            <a:avLst/>
          </a:prstGeom>
        </p:spPr>
        <p:txBody>
          <a:bodyPr/>
          <a:lstStyle/>
          <a:p>
            <a:r>
              <a:t>Title Text</a:t>
            </a:r>
          </a:p>
        </p:txBody>
      </p:sp>
      <p:sp>
        <p:nvSpPr>
          <p:cNvPr id="212" name="Body Level One…"/>
          <p:cNvSpPr txBox="1">
            <a:spLocks noGrp="1"/>
          </p:cNvSpPr>
          <p:nvPr>
            <p:ph type="body" sz="quarter" idx="1"/>
          </p:nvPr>
        </p:nvSpPr>
        <p:spPr>
          <a:xfrm>
            <a:off x="1295400" y="3630167"/>
            <a:ext cx="9609670" cy="841250"/>
          </a:xfrm>
          <a:prstGeom prst="rect">
            <a:avLst/>
          </a:prstGeom>
        </p:spPr>
        <p:txBody>
          <a:bodyPr anchor="b"/>
          <a:lstStyle>
            <a:lvl1pPr marL="0" indent="0">
              <a:buClrTx/>
              <a:buSzTx/>
              <a:buFontTx/>
              <a:buNone/>
              <a:defRPr sz="2800">
                <a:solidFill>
                  <a:srgbClr val="000000"/>
                </a:solidFill>
              </a:defRPr>
            </a:lvl1pPr>
            <a:lvl2pPr marL="0" indent="0">
              <a:buClrTx/>
              <a:buSzTx/>
              <a:buFontTx/>
              <a:buNone/>
              <a:defRPr sz="2800">
                <a:solidFill>
                  <a:srgbClr val="000000"/>
                </a:solidFill>
              </a:defRPr>
            </a:lvl2pPr>
            <a:lvl3pPr marL="0" indent="0">
              <a:buClrTx/>
              <a:buSzTx/>
              <a:buFontTx/>
              <a:buNone/>
              <a:defRPr sz="2800">
                <a:solidFill>
                  <a:srgbClr val="000000"/>
                </a:solidFill>
              </a:defRPr>
            </a:lvl3pPr>
            <a:lvl4pPr marL="0" indent="0">
              <a:buClrTx/>
              <a:buSzTx/>
              <a:buFontTx/>
              <a:buNone/>
              <a:defRPr sz="2800">
                <a:solidFill>
                  <a:srgbClr val="000000"/>
                </a:solidFill>
              </a:defRPr>
            </a:lvl4pPr>
            <a:lvl5pPr marL="0" indent="0">
              <a:buClrTx/>
              <a:buSzTx/>
              <a:buFontTx/>
              <a:buNone/>
              <a:defRPr sz="28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213" name="Text Placeholder 2"/>
          <p:cNvSpPr>
            <a:spLocks noGrp="1"/>
          </p:cNvSpPr>
          <p:nvPr>
            <p:ph type="body" sz="quarter" idx="13"/>
          </p:nvPr>
        </p:nvSpPr>
        <p:spPr>
          <a:xfrm>
            <a:off x="1295400" y="4470398"/>
            <a:ext cx="9609671" cy="1405469"/>
          </a:xfrm>
          <a:prstGeom prst="rect">
            <a:avLst/>
          </a:prstGeom>
        </p:spPr>
        <p:txBody>
          <a:bodyPr/>
          <a:lstStyle/>
          <a:p>
            <a:endParaRPr/>
          </a:p>
        </p:txBody>
      </p:sp>
      <p:sp>
        <p:nvSpPr>
          <p:cNvPr id="214" name="Straight Connector 14"/>
          <p:cNvSpPr/>
          <p:nvPr/>
        </p:nvSpPr>
        <p:spPr>
          <a:xfrm>
            <a:off x="1396169" y="3429000"/>
            <a:ext cx="9407299" cy="0"/>
          </a:xfrm>
          <a:prstGeom prst="line">
            <a:avLst/>
          </a:prstGeom>
          <a:ln w="15875">
            <a:solidFill>
              <a:schemeClr val="accent1"/>
            </a:solidFill>
          </a:ln>
        </p:spPr>
        <p:txBody>
          <a:bodyPr lIns="45718" tIns="45718" rIns="45718" bIns="45718"/>
          <a:lstStyle/>
          <a:p>
            <a:endParaRPr/>
          </a:p>
        </p:txBody>
      </p:sp>
      <p:sp>
        <p:nvSpPr>
          <p:cNvPr id="2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222" name="Title Text"/>
          <p:cNvSpPr txBox="1">
            <a:spLocks noGrp="1"/>
          </p:cNvSpPr>
          <p:nvPr>
            <p:ph type="title"/>
          </p:nvPr>
        </p:nvSpPr>
        <p:spPr>
          <a:prstGeom prst="rect">
            <a:avLst/>
          </a:prstGeom>
        </p:spPr>
        <p:txBody>
          <a:bodyPr/>
          <a:lstStyle/>
          <a:p>
            <a:r>
              <a:t>Title Text</a:t>
            </a:r>
          </a:p>
        </p:txBody>
      </p:sp>
      <p:sp>
        <p:nvSpPr>
          <p:cNvPr id="223" name="Body Level One…"/>
          <p:cNvSpPr txBox="1">
            <a:spLocks noGrp="1"/>
          </p:cNvSpPr>
          <p:nvPr>
            <p:ph type="body" sz="half" idx="1"/>
          </p:nvPr>
        </p:nvSpPr>
        <p:spPr>
          <a:xfrm>
            <a:off x="1295400" y="2556930"/>
            <a:ext cx="9601198" cy="331894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grpSp>
        <p:nvGrpSpPr>
          <p:cNvPr id="235" name="Group 6"/>
          <p:cNvGrpSpPr/>
          <p:nvPr/>
        </p:nvGrpSpPr>
        <p:grpSpPr>
          <a:xfrm>
            <a:off x="-15738" y="0"/>
            <a:ext cx="12229965" cy="6856216"/>
            <a:chOff x="0" y="0"/>
            <a:chExt cx="12229964" cy="6856215"/>
          </a:xfrm>
        </p:grpSpPr>
        <p:pic>
          <p:nvPicPr>
            <p:cNvPr id="231"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232"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233"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234"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236" name="Title Text"/>
          <p:cNvSpPr txBox="1">
            <a:spLocks noGrp="1"/>
          </p:cNvSpPr>
          <p:nvPr>
            <p:ph type="title"/>
          </p:nvPr>
        </p:nvSpPr>
        <p:spPr>
          <a:xfrm>
            <a:off x="8999356" y="982131"/>
            <a:ext cx="1890897" cy="4893737"/>
          </a:xfrm>
          <a:prstGeom prst="rect">
            <a:avLst/>
          </a:prstGeom>
        </p:spPr>
        <p:txBody>
          <a:bodyPr/>
          <a:lstStyle/>
          <a:p>
            <a:r>
              <a:t>Title Text</a:t>
            </a:r>
          </a:p>
        </p:txBody>
      </p:sp>
      <p:sp>
        <p:nvSpPr>
          <p:cNvPr id="237" name="Body Level One…"/>
          <p:cNvSpPr txBox="1">
            <a:spLocks noGrp="1"/>
          </p:cNvSpPr>
          <p:nvPr>
            <p:ph type="body" idx="1"/>
          </p:nvPr>
        </p:nvSpPr>
        <p:spPr>
          <a:xfrm>
            <a:off x="1295396" y="982132"/>
            <a:ext cx="7433028" cy="4893734"/>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38" name="Straight Connector 13"/>
          <p:cNvSpPr/>
          <p:nvPr/>
        </p:nvSpPr>
        <p:spPr>
          <a:xfrm flipH="1">
            <a:off x="8863889" y="990600"/>
            <a:ext cx="1" cy="4876800"/>
          </a:xfrm>
          <a:prstGeom prst="line">
            <a:avLst/>
          </a:prstGeom>
          <a:ln w="15875">
            <a:solidFill>
              <a:schemeClr val="accent1"/>
            </a:solidFill>
          </a:ln>
        </p:spPr>
        <p:txBody>
          <a:bodyPr lIns="45718" tIns="45718" rIns="45718" bIns="45718"/>
          <a:lstStyle/>
          <a:p>
            <a:endParaRPr/>
          </a:p>
        </p:txBody>
      </p:sp>
      <p:sp>
        <p:nvSpPr>
          <p:cNvPr id="2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32" name="Title Text"/>
          <p:cNvSpPr txBox="1">
            <a:spLocks noGrp="1"/>
          </p:cNvSpPr>
          <p:nvPr>
            <p:ph type="title"/>
          </p:nvPr>
        </p:nvSpPr>
        <p:spPr>
          <a:prstGeom prst="rect">
            <a:avLst/>
          </a:prstGeom>
        </p:spPr>
        <p:txBody>
          <a:bodyPr/>
          <a:lstStyle/>
          <a:p>
            <a:r>
              <a:t>Title Text</a:t>
            </a:r>
          </a:p>
        </p:txBody>
      </p:sp>
      <p:sp>
        <p:nvSpPr>
          <p:cNvPr id="33" name="Body Level One…"/>
          <p:cNvSpPr txBox="1">
            <a:spLocks noGrp="1"/>
          </p:cNvSpPr>
          <p:nvPr>
            <p:ph type="body" sz="half" idx="1"/>
          </p:nvPr>
        </p:nvSpPr>
        <p:spPr>
          <a:xfrm>
            <a:off x="1295400" y="2556930"/>
            <a:ext cx="9601198" cy="331894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grpSp>
        <p:nvGrpSpPr>
          <p:cNvPr id="45" name="Group 6"/>
          <p:cNvGrpSpPr/>
          <p:nvPr/>
        </p:nvGrpSpPr>
        <p:grpSpPr>
          <a:xfrm>
            <a:off x="-15738" y="0"/>
            <a:ext cx="12229965" cy="6856216"/>
            <a:chOff x="0" y="0"/>
            <a:chExt cx="12229964" cy="6856215"/>
          </a:xfrm>
        </p:grpSpPr>
        <p:pic>
          <p:nvPicPr>
            <p:cNvPr id="41"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42"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43"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44"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46" name="Title Text"/>
          <p:cNvSpPr txBox="1">
            <a:spLocks noGrp="1"/>
          </p:cNvSpPr>
          <p:nvPr>
            <p:ph type="title"/>
          </p:nvPr>
        </p:nvSpPr>
        <p:spPr>
          <a:xfrm>
            <a:off x="2015069" y="1752606"/>
            <a:ext cx="8158689" cy="1822514"/>
          </a:xfrm>
          <a:prstGeom prst="rect">
            <a:avLst/>
          </a:prstGeom>
        </p:spPr>
        <p:txBody>
          <a:bodyPr anchor="b"/>
          <a:lstStyle/>
          <a:p>
            <a:r>
              <a:t>Title Text</a:t>
            </a:r>
          </a:p>
        </p:txBody>
      </p:sp>
      <p:sp>
        <p:nvSpPr>
          <p:cNvPr id="47" name="Body Level One…"/>
          <p:cNvSpPr txBox="1">
            <a:spLocks noGrp="1"/>
          </p:cNvSpPr>
          <p:nvPr>
            <p:ph type="body" sz="quarter" idx="1"/>
          </p:nvPr>
        </p:nvSpPr>
        <p:spPr>
          <a:xfrm>
            <a:off x="2015065" y="3846050"/>
            <a:ext cx="8158693" cy="954549"/>
          </a:xfrm>
          <a:prstGeom prst="rect">
            <a:avLst/>
          </a:prstGeom>
        </p:spPr>
        <p:txBody>
          <a:bodyPr/>
          <a:lstStyle>
            <a:lvl1pPr marL="0" indent="0" algn="ctr">
              <a:buClrTx/>
              <a:buSzTx/>
              <a:buFontTx/>
              <a:buNone/>
              <a:defRPr>
                <a:solidFill>
                  <a:srgbClr val="000000"/>
                </a:solidFill>
              </a:defRPr>
            </a:lvl1pPr>
            <a:lvl2pPr marL="0" indent="0" algn="ctr">
              <a:buClrTx/>
              <a:buSzTx/>
              <a:buFontTx/>
              <a:buNone/>
              <a:defRPr>
                <a:solidFill>
                  <a:srgbClr val="000000"/>
                </a:solidFill>
              </a:defRPr>
            </a:lvl2pPr>
            <a:lvl3pPr marL="0" indent="0" algn="ctr">
              <a:buClrTx/>
              <a:buSzTx/>
              <a:buFontTx/>
              <a:buNone/>
              <a:defRPr>
                <a:solidFill>
                  <a:srgbClr val="000000"/>
                </a:solidFill>
              </a:defRPr>
            </a:lvl3pPr>
            <a:lvl4pPr marL="0" indent="0" algn="ctr">
              <a:buClrTx/>
              <a:buSzTx/>
              <a:buFontTx/>
              <a:buNone/>
              <a:defRPr>
                <a:solidFill>
                  <a:srgbClr val="000000"/>
                </a:solidFill>
              </a:defRPr>
            </a:lvl4pPr>
            <a:lvl5pPr marL="0" indent="0" algn="ctr">
              <a:buClrTx/>
              <a:buSzTx/>
              <a:buFontTx/>
              <a:buNone/>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48" name="Straight Connector 15"/>
          <p:cNvSpPr/>
          <p:nvPr/>
        </p:nvSpPr>
        <p:spPr>
          <a:xfrm>
            <a:off x="2012723" y="3710585"/>
            <a:ext cx="8163382" cy="1"/>
          </a:xfrm>
          <a:prstGeom prst="line">
            <a:avLst/>
          </a:prstGeom>
          <a:ln w="15875">
            <a:solidFill>
              <a:schemeClr val="accent1"/>
            </a:solidFill>
          </a:ln>
        </p:spPr>
        <p:txBody>
          <a:bodyPr lIns="45718" tIns="45718" rIns="45718" bIns="45718"/>
          <a:lstStyle/>
          <a:p>
            <a:endParaRP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sz="quarter" idx="1"/>
          </p:nvPr>
        </p:nvSpPr>
        <p:spPr>
          <a:xfrm>
            <a:off x="1298447" y="2560320"/>
            <a:ext cx="4718306" cy="33101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65" name="Title Text"/>
          <p:cNvSpPr txBox="1">
            <a:spLocks noGrp="1"/>
          </p:cNvSpPr>
          <p:nvPr>
            <p:ph type="title"/>
          </p:nvPr>
        </p:nvSpPr>
        <p:spPr>
          <a:prstGeom prst="rect">
            <a:avLst/>
          </a:prstGeom>
        </p:spPr>
        <p:txBody>
          <a:bodyPr/>
          <a:lstStyle/>
          <a:p>
            <a:r>
              <a:t>Title Text</a:t>
            </a:r>
          </a:p>
        </p:txBody>
      </p:sp>
      <p:sp>
        <p:nvSpPr>
          <p:cNvPr id="66" name="Body Level One…"/>
          <p:cNvSpPr txBox="1">
            <a:spLocks noGrp="1"/>
          </p:cNvSpPr>
          <p:nvPr>
            <p:ph type="body" sz="quarter" idx="1"/>
          </p:nvPr>
        </p:nvSpPr>
        <p:spPr>
          <a:xfrm>
            <a:off x="1295400" y="2658533"/>
            <a:ext cx="4718304" cy="576264"/>
          </a:xfrm>
          <a:prstGeom prst="rect">
            <a:avLst/>
          </a:prstGeom>
        </p:spPr>
        <p:txBody>
          <a:bodyPr anchor="b"/>
          <a:lstStyle>
            <a:lvl1pPr marL="0" indent="0">
              <a:buClrTx/>
              <a:buSzTx/>
              <a:buFontTx/>
              <a:buNone/>
              <a:defRPr sz="2800">
                <a:solidFill>
                  <a:schemeClr val="accent1"/>
                </a:solidFill>
              </a:defRPr>
            </a:lvl1pPr>
            <a:lvl2pPr marL="0" indent="0">
              <a:buClrTx/>
              <a:buSzTx/>
              <a:buFontTx/>
              <a:buNone/>
              <a:defRPr sz="2800">
                <a:solidFill>
                  <a:schemeClr val="accent1"/>
                </a:solidFill>
              </a:defRPr>
            </a:lvl2pPr>
            <a:lvl3pPr marL="0" indent="0">
              <a:buClrTx/>
              <a:buSzTx/>
              <a:buFontTx/>
              <a:buNone/>
              <a:defRPr sz="2800">
                <a:solidFill>
                  <a:schemeClr val="accent1"/>
                </a:solidFill>
              </a:defRPr>
            </a:lvl3pPr>
            <a:lvl4pPr marL="0" indent="0">
              <a:buClrTx/>
              <a:buSzTx/>
              <a:buFontTx/>
              <a:buNone/>
              <a:defRPr sz="2800">
                <a:solidFill>
                  <a:schemeClr val="accent1"/>
                </a:solidFill>
              </a:defRPr>
            </a:lvl4pPr>
            <a:lvl5pPr marL="0" indent="0">
              <a:buClrTx/>
              <a:buSzTx/>
              <a:buFontTx/>
              <a:buNone/>
              <a:defRPr sz="2800">
                <a:solidFill>
                  <a:schemeClr val="accent1"/>
                </a:solidFill>
              </a:defRPr>
            </a:lvl5pPr>
          </a:lstStyle>
          <a:p>
            <a:r>
              <a:t>Body Level One</a:t>
            </a:r>
          </a:p>
          <a:p>
            <a:pPr lvl="1"/>
            <a:r>
              <a:t>Body Level Two</a:t>
            </a:r>
          </a:p>
          <a:p>
            <a:pPr lvl="2"/>
            <a:r>
              <a:t>Body Level Three</a:t>
            </a:r>
          </a:p>
          <a:p>
            <a:pPr lvl="3"/>
            <a:r>
              <a:t>Body Level Four</a:t>
            </a:r>
          </a:p>
          <a:p>
            <a:pPr lvl="4"/>
            <a:r>
              <a:t>Body Level Five</a:t>
            </a:r>
          </a:p>
        </p:txBody>
      </p:sp>
      <p:sp>
        <p:nvSpPr>
          <p:cNvPr id="67" name="Text Placeholder 4"/>
          <p:cNvSpPr>
            <a:spLocks noGrp="1"/>
          </p:cNvSpPr>
          <p:nvPr>
            <p:ph type="body" sz="quarter" idx="13"/>
          </p:nvPr>
        </p:nvSpPr>
        <p:spPr>
          <a:xfrm>
            <a:off x="6180670" y="2658533"/>
            <a:ext cx="4718306" cy="576264"/>
          </a:xfrm>
          <a:prstGeom prst="rect">
            <a:avLst/>
          </a:prstGeom>
        </p:spPr>
        <p:txBody>
          <a:bodyPr anchor="b"/>
          <a:lstStyle/>
          <a:p>
            <a:endParaRP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5" name="Title Text"/>
          <p:cNvSpPr txBox="1">
            <a:spLocks noGrp="1"/>
          </p:cNvSpPr>
          <p:nvPr>
            <p:ph type="title"/>
          </p:nvPr>
        </p:nvSpPr>
        <p:spPr>
          <a:prstGeom prst="rect">
            <a:avLst/>
          </a:prstGeom>
        </p:spPr>
        <p:txBody>
          <a:bodyPr/>
          <a:lstStyle/>
          <a:p>
            <a:r>
              <a:t>Title Text</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grpSp>
        <p:nvGrpSpPr>
          <p:cNvPr id="87" name="Group 6"/>
          <p:cNvGrpSpPr/>
          <p:nvPr/>
        </p:nvGrpSpPr>
        <p:grpSpPr>
          <a:xfrm>
            <a:off x="-15738" y="0"/>
            <a:ext cx="12229965" cy="6856216"/>
            <a:chOff x="0" y="0"/>
            <a:chExt cx="12229964" cy="6856215"/>
          </a:xfrm>
        </p:grpSpPr>
        <p:pic>
          <p:nvPicPr>
            <p:cNvPr id="83"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84"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85"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86"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grpSp>
        <p:nvGrpSpPr>
          <p:cNvPr id="99" name="Group 6"/>
          <p:cNvGrpSpPr/>
          <p:nvPr/>
        </p:nvGrpSpPr>
        <p:grpSpPr>
          <a:xfrm>
            <a:off x="-15738" y="0"/>
            <a:ext cx="12229965" cy="6856216"/>
            <a:chOff x="0" y="0"/>
            <a:chExt cx="12229964" cy="6856215"/>
          </a:xfrm>
        </p:grpSpPr>
        <p:pic>
          <p:nvPicPr>
            <p:cNvPr id="95"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96"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97"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98"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100" name="Title Text"/>
          <p:cNvSpPr txBox="1">
            <a:spLocks noGrp="1"/>
          </p:cNvSpPr>
          <p:nvPr>
            <p:ph type="title"/>
          </p:nvPr>
        </p:nvSpPr>
        <p:spPr>
          <a:xfrm>
            <a:off x="1293811" y="1388534"/>
            <a:ext cx="3718455" cy="1371602"/>
          </a:xfrm>
          <a:prstGeom prst="rect">
            <a:avLst/>
          </a:prstGeom>
        </p:spPr>
        <p:txBody>
          <a:bodyPr anchor="b"/>
          <a:lstStyle>
            <a:lvl1pPr>
              <a:defRPr sz="2400"/>
            </a:lvl1pPr>
          </a:lstStyle>
          <a:p>
            <a:r>
              <a:t>Title Text</a:t>
            </a:r>
          </a:p>
        </p:txBody>
      </p:sp>
      <p:sp>
        <p:nvSpPr>
          <p:cNvPr id="101" name="Body Level One…"/>
          <p:cNvSpPr txBox="1">
            <a:spLocks noGrp="1"/>
          </p:cNvSpPr>
          <p:nvPr>
            <p:ph type="body" sz="half" idx="1"/>
          </p:nvPr>
        </p:nvSpPr>
        <p:spPr>
          <a:xfrm>
            <a:off x="5418668" y="982131"/>
            <a:ext cx="5469468" cy="4893737"/>
          </a:xfrm>
          <a:prstGeom prst="rect">
            <a:avLst/>
          </a:prstGeom>
        </p:spPr>
        <p:txBody>
          <a:bodyPr anchor="ctr"/>
          <a:lstStyle/>
          <a:p>
            <a:r>
              <a:t>Body Level One</a:t>
            </a:r>
          </a:p>
          <a:p>
            <a:pPr lvl="1"/>
            <a:r>
              <a:t>Body Level Two</a:t>
            </a:r>
          </a:p>
          <a:p>
            <a:pPr lvl="2"/>
            <a:r>
              <a:t>Body Level Three</a:t>
            </a:r>
          </a:p>
          <a:p>
            <a:pPr lvl="3"/>
            <a:r>
              <a:t>Body Level Four</a:t>
            </a:r>
          </a:p>
          <a:p>
            <a:pPr lvl="4"/>
            <a:r>
              <a:t>Body Level Five</a:t>
            </a:r>
          </a:p>
        </p:txBody>
      </p:sp>
      <p:sp>
        <p:nvSpPr>
          <p:cNvPr id="102" name="Text Placeholder 3"/>
          <p:cNvSpPr>
            <a:spLocks noGrp="1"/>
          </p:cNvSpPr>
          <p:nvPr>
            <p:ph type="body" sz="quarter" idx="13"/>
          </p:nvPr>
        </p:nvSpPr>
        <p:spPr>
          <a:xfrm>
            <a:off x="1293811" y="3031064"/>
            <a:ext cx="3718455" cy="2438407"/>
          </a:xfrm>
          <a:prstGeom prst="rect">
            <a:avLst/>
          </a:prstGeom>
        </p:spPr>
        <p:txBody>
          <a:bodyPr/>
          <a:lstStyle/>
          <a:p>
            <a:endParaRPr/>
          </a:p>
        </p:txBody>
      </p:sp>
      <p:sp>
        <p:nvSpPr>
          <p:cNvPr id="103" name="Straight Connector 15"/>
          <p:cNvSpPr/>
          <p:nvPr/>
        </p:nvSpPr>
        <p:spPr>
          <a:xfrm>
            <a:off x="1396169" y="2912532"/>
            <a:ext cx="3514500" cy="3"/>
          </a:xfrm>
          <a:prstGeom prst="line">
            <a:avLst/>
          </a:prstGeom>
          <a:ln w="15875">
            <a:solidFill>
              <a:schemeClr val="accent1"/>
            </a:solidFill>
          </a:ln>
        </p:spPr>
        <p:txBody>
          <a:bodyPr lIns="45718" tIns="45718" rIns="45718" bIns="45718"/>
          <a:lstStyle/>
          <a:p>
            <a:endParaRPr/>
          </a:p>
        </p:txBody>
      </p:sp>
      <p:sp>
        <p:nvSpPr>
          <p:cNvPr id="1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grpSp>
        <p:nvGrpSpPr>
          <p:cNvPr id="115" name="Group 6"/>
          <p:cNvGrpSpPr/>
          <p:nvPr/>
        </p:nvGrpSpPr>
        <p:grpSpPr>
          <a:xfrm>
            <a:off x="-15738" y="0"/>
            <a:ext cx="12229965" cy="6856216"/>
            <a:chOff x="0" y="0"/>
            <a:chExt cx="12229964" cy="6856215"/>
          </a:xfrm>
        </p:grpSpPr>
        <p:pic>
          <p:nvPicPr>
            <p:cNvPr id="111" name="Picture 7" descr="Picture 7"/>
            <p:cNvPicPr>
              <a:picLocks noChangeAspect="1"/>
            </p:cNvPicPr>
            <p:nvPr/>
          </p:nvPicPr>
          <p:blipFill>
            <a:blip r:embed="rId2">
              <a:extLst/>
            </a:blip>
            <a:stretch>
              <a:fillRect/>
            </a:stretch>
          </p:blipFill>
          <p:spPr>
            <a:xfrm>
              <a:off x="15736" y="0"/>
              <a:ext cx="12188828" cy="6856216"/>
            </a:xfrm>
            <a:prstGeom prst="rect">
              <a:avLst/>
            </a:prstGeom>
            <a:ln w="12700" cap="flat">
              <a:noFill/>
              <a:miter lim="400000"/>
            </a:ln>
            <a:effectLst/>
          </p:spPr>
        </p:pic>
        <p:sp>
          <p:nvSpPr>
            <p:cNvPr id="112"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113" name="Picture 9" descr="Picture 9"/>
            <p:cNvPicPr>
              <a:picLocks noChangeAspect="1"/>
            </p:cNvPicPr>
            <p:nvPr/>
          </p:nvPicPr>
          <p:blipFill>
            <a:blip r:embed="rId3">
              <a:extLst/>
            </a:blip>
            <a:stretch>
              <a:fillRect/>
            </a:stretch>
          </p:blipFill>
          <p:spPr>
            <a:xfrm>
              <a:off x="-1" y="3153832"/>
              <a:ext cx="777242" cy="606427"/>
            </a:xfrm>
            <a:prstGeom prst="rect">
              <a:avLst/>
            </a:prstGeom>
            <a:ln w="12700" cap="flat">
              <a:noFill/>
              <a:miter lim="400000"/>
            </a:ln>
            <a:effectLst/>
          </p:spPr>
        </p:pic>
        <p:pic>
          <p:nvPicPr>
            <p:cNvPr id="114" name="Picture 10" descr="Picture 10"/>
            <p:cNvPicPr>
              <a:picLocks noChangeAspect="1"/>
            </p:cNvPicPr>
            <p:nvPr/>
          </p:nvPicPr>
          <p:blipFill>
            <a:blip r:embed="rId3">
              <a:extLst/>
            </a:blip>
            <a:stretch>
              <a:fillRect/>
            </a:stretch>
          </p:blipFill>
          <p:spPr>
            <a:xfrm>
              <a:off x="11452722" y="3153832"/>
              <a:ext cx="777242" cy="606427"/>
            </a:xfrm>
            <a:prstGeom prst="rect">
              <a:avLst/>
            </a:prstGeom>
            <a:ln w="12700" cap="flat">
              <a:noFill/>
              <a:miter lim="400000"/>
            </a:ln>
            <a:effectLst/>
          </p:spPr>
        </p:pic>
      </p:grpSp>
      <p:sp>
        <p:nvSpPr>
          <p:cNvPr id="116" name="Title Text"/>
          <p:cNvSpPr txBox="1">
            <a:spLocks noGrp="1"/>
          </p:cNvSpPr>
          <p:nvPr>
            <p:ph type="title"/>
          </p:nvPr>
        </p:nvSpPr>
        <p:spPr>
          <a:xfrm>
            <a:off x="1295399" y="1883830"/>
            <a:ext cx="6241816" cy="1371602"/>
          </a:xfrm>
          <a:prstGeom prst="rect">
            <a:avLst/>
          </a:prstGeom>
        </p:spPr>
        <p:txBody>
          <a:bodyPr anchor="b"/>
          <a:lstStyle>
            <a:lvl1pPr>
              <a:defRPr sz="2800"/>
            </a:lvl1pPr>
          </a:lstStyle>
          <a:p>
            <a:r>
              <a:t>Title Text</a:t>
            </a:r>
          </a:p>
        </p:txBody>
      </p:sp>
      <p:sp>
        <p:nvSpPr>
          <p:cNvPr id="117" name="Picture Placeholder 2"/>
          <p:cNvSpPr>
            <a:spLocks noGrp="1"/>
          </p:cNvSpPr>
          <p:nvPr>
            <p:ph type="pic" sz="quarter" idx="13"/>
          </p:nvPr>
        </p:nvSpPr>
        <p:spPr>
          <a:xfrm>
            <a:off x="8094829" y="1041400"/>
            <a:ext cx="3063350" cy="4775200"/>
          </a:xfrm>
          <a:prstGeom prst="rect">
            <a:avLst/>
          </a:prstGeom>
          <a:ln w="57150">
            <a:solidFill>
              <a:srgbClr val="808080"/>
            </a:solidFill>
            <a:miter lim="800000"/>
          </a:ln>
        </p:spPr>
        <p:txBody>
          <a:bodyPr lIns="91439" tIns="45719" rIns="91439" bIns="45719">
            <a:noAutofit/>
          </a:bodyPr>
          <a:lstStyle/>
          <a:p>
            <a:endParaRPr/>
          </a:p>
        </p:txBody>
      </p:sp>
      <p:sp>
        <p:nvSpPr>
          <p:cNvPr id="118" name="Body Level One…"/>
          <p:cNvSpPr txBox="1">
            <a:spLocks noGrp="1"/>
          </p:cNvSpPr>
          <p:nvPr>
            <p:ph type="body" sz="quarter" idx="1"/>
          </p:nvPr>
        </p:nvSpPr>
        <p:spPr>
          <a:xfrm>
            <a:off x="1295399" y="3255431"/>
            <a:ext cx="6241816" cy="1828802"/>
          </a:xfrm>
          <a:prstGeom prst="rect">
            <a:avLst/>
          </a:prstGeom>
        </p:spPr>
        <p:txBody>
          <a:bodyPr/>
          <a:lstStyle>
            <a:lvl1pPr marL="0" indent="0" algn="ctr">
              <a:buClrTx/>
              <a:buSzTx/>
              <a:buFontTx/>
              <a:buNone/>
              <a:defRPr sz="1800"/>
            </a:lvl1pPr>
            <a:lvl2pPr marL="0" indent="0" algn="ctr">
              <a:buClrTx/>
              <a:buSzTx/>
              <a:buFontTx/>
              <a:buNone/>
              <a:defRPr sz="1800"/>
            </a:lvl2pPr>
            <a:lvl3pPr marL="0" indent="0" algn="ctr">
              <a:buClrTx/>
              <a:buSzTx/>
              <a:buFontTx/>
              <a:buNone/>
              <a:defRPr sz="1800"/>
            </a:lvl3pPr>
            <a:lvl4pPr marL="0" indent="0" algn="ctr">
              <a:buClrTx/>
              <a:buSzTx/>
              <a:buFontTx/>
              <a:buNone/>
              <a:defRPr sz="1800"/>
            </a:lvl4pPr>
            <a:lvl5pPr marL="0" indent="0" algn="ctr">
              <a:buClrTx/>
              <a:buSzTx/>
              <a:buFontTx/>
              <a:buNone/>
              <a:defRPr sz="18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9"/>
          <a:srcRect/>
          <a:stretch>
            <a:fillRect/>
          </a:stretch>
        </a:blipFill>
        <a:effectLst/>
      </p:bgPr>
    </p:bg>
    <p:spTree>
      <p:nvGrpSpPr>
        <p:cNvPr id="1" name=""/>
        <p:cNvGrpSpPr/>
        <p:nvPr/>
      </p:nvGrpSpPr>
      <p:grpSpPr>
        <a:xfrm>
          <a:off x="0" y="0"/>
          <a:ext cx="0" cy="0"/>
          <a:chOff x="0" y="0"/>
          <a:chExt cx="0" cy="0"/>
        </a:xfrm>
      </p:grpSpPr>
      <p:grpSp>
        <p:nvGrpSpPr>
          <p:cNvPr id="6" name="Group 6"/>
          <p:cNvGrpSpPr/>
          <p:nvPr/>
        </p:nvGrpSpPr>
        <p:grpSpPr>
          <a:xfrm>
            <a:off x="-15738" y="0"/>
            <a:ext cx="12229965" cy="6856216"/>
            <a:chOff x="0" y="0"/>
            <a:chExt cx="12229964" cy="6856215"/>
          </a:xfrm>
        </p:grpSpPr>
        <p:pic>
          <p:nvPicPr>
            <p:cNvPr id="2" name="Picture 7" descr="Picture 7"/>
            <p:cNvPicPr>
              <a:picLocks noChangeAspect="1"/>
            </p:cNvPicPr>
            <p:nvPr/>
          </p:nvPicPr>
          <p:blipFill>
            <a:blip r:embed="rId20">
              <a:extLst/>
            </a:blip>
            <a:stretch>
              <a:fillRect/>
            </a:stretch>
          </p:blipFill>
          <p:spPr>
            <a:xfrm>
              <a:off x="15736" y="0"/>
              <a:ext cx="12188828" cy="6856216"/>
            </a:xfrm>
            <a:prstGeom prst="rect">
              <a:avLst/>
            </a:prstGeom>
            <a:ln w="12700" cap="flat">
              <a:noFill/>
              <a:miter lim="400000"/>
            </a:ln>
            <a:effectLst/>
          </p:spPr>
        </p:pic>
        <p:sp>
          <p:nvSpPr>
            <p:cNvPr id="3" name="Rectangle 8"/>
            <p:cNvSpPr/>
            <p:nvPr/>
          </p:nvSpPr>
          <p:spPr>
            <a:xfrm>
              <a:off x="623748" y="609600"/>
              <a:ext cx="10972803" cy="5638802"/>
            </a:xfrm>
            <a:prstGeom prst="rect">
              <a:avLst/>
            </a:prstGeom>
            <a:noFill/>
            <a:ln w="15875" cap="flat">
              <a:solidFill>
                <a:schemeClr val="accent1"/>
              </a:solidFill>
              <a:prstDash val="solid"/>
              <a:miter lim="800000"/>
            </a:ln>
            <a:effectLst/>
          </p:spPr>
          <p:txBody>
            <a:bodyPr wrap="square" lIns="45718" tIns="45718" rIns="45718" bIns="45718" numCol="1" anchor="t">
              <a:noAutofit/>
            </a:bodyPr>
            <a:lstStyle/>
            <a:p>
              <a:pPr>
                <a:defRPr>
                  <a:latin typeface="+mj-lt"/>
                  <a:ea typeface="+mj-ea"/>
                  <a:cs typeface="+mj-cs"/>
                  <a:sym typeface="Garamond"/>
                </a:defRPr>
              </a:pPr>
              <a:endParaRPr/>
            </a:p>
          </p:txBody>
        </p:sp>
        <p:pic>
          <p:nvPicPr>
            <p:cNvPr id="4" name="Picture 9" descr="Picture 9"/>
            <p:cNvPicPr>
              <a:picLocks noChangeAspect="1"/>
            </p:cNvPicPr>
            <p:nvPr/>
          </p:nvPicPr>
          <p:blipFill>
            <a:blip r:embed="rId21">
              <a:extLst/>
            </a:blip>
            <a:stretch>
              <a:fillRect/>
            </a:stretch>
          </p:blipFill>
          <p:spPr>
            <a:xfrm>
              <a:off x="-1" y="3153832"/>
              <a:ext cx="777242" cy="606427"/>
            </a:xfrm>
            <a:prstGeom prst="rect">
              <a:avLst/>
            </a:prstGeom>
            <a:ln w="12700" cap="flat">
              <a:noFill/>
              <a:miter lim="400000"/>
            </a:ln>
            <a:effectLst/>
          </p:spPr>
        </p:pic>
        <p:pic>
          <p:nvPicPr>
            <p:cNvPr id="5" name="Picture 10" descr="Picture 10"/>
            <p:cNvPicPr>
              <a:picLocks noChangeAspect="1"/>
            </p:cNvPicPr>
            <p:nvPr/>
          </p:nvPicPr>
          <p:blipFill>
            <a:blip r:embed="rId21">
              <a:extLst/>
            </a:blip>
            <a:stretch>
              <a:fillRect/>
            </a:stretch>
          </p:blipFill>
          <p:spPr>
            <a:xfrm>
              <a:off x="11452722" y="3153832"/>
              <a:ext cx="777242" cy="606427"/>
            </a:xfrm>
            <a:prstGeom prst="rect">
              <a:avLst/>
            </a:prstGeom>
            <a:ln w="12700" cap="flat">
              <a:noFill/>
              <a:miter lim="400000"/>
            </a:ln>
            <a:effectLst/>
          </p:spPr>
        </p:pic>
      </p:grpSp>
      <p:sp>
        <p:nvSpPr>
          <p:cNvPr id="7" name="Title Text"/>
          <p:cNvSpPr txBox="1">
            <a:spLocks noGrp="1"/>
          </p:cNvSpPr>
          <p:nvPr>
            <p:ph type="title"/>
          </p:nvPr>
        </p:nvSpPr>
        <p:spPr>
          <a:xfrm>
            <a:off x="1295402" y="982132"/>
            <a:ext cx="9601197" cy="130386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Title Text</a:t>
            </a:r>
          </a:p>
        </p:txBody>
      </p:sp>
      <p:sp>
        <p:nvSpPr>
          <p:cNvPr id="8" name="Straight Connector 13"/>
          <p:cNvSpPr/>
          <p:nvPr/>
        </p:nvSpPr>
        <p:spPr>
          <a:xfrm>
            <a:off x="1396169" y="2421465"/>
            <a:ext cx="9407299" cy="1"/>
          </a:xfrm>
          <a:prstGeom prst="line">
            <a:avLst/>
          </a:prstGeom>
          <a:ln w="15875">
            <a:solidFill>
              <a:schemeClr val="accent1"/>
            </a:solidFill>
          </a:ln>
        </p:spPr>
        <p:txBody>
          <a:bodyPr lIns="45718" tIns="45718" rIns="45718" bIns="45718"/>
          <a:lstStyle/>
          <a:p>
            <a:endParaRPr/>
          </a:p>
        </p:txBody>
      </p:sp>
      <p:sp>
        <p:nvSpPr>
          <p:cNvPr id="9" name="Body Level One…"/>
          <p:cNvSpPr txBox="1">
            <a:spLocks noGrp="1"/>
          </p:cNvSpPr>
          <p:nvPr>
            <p:ph type="body" idx="1"/>
          </p:nvPr>
        </p:nvSpPr>
        <p:spPr>
          <a:xfrm>
            <a:off x="6805083" y="2438400"/>
            <a:ext cx="4775201" cy="441960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10" name="Slide Number"/>
          <p:cNvSpPr txBox="1">
            <a:spLocks noGrp="1"/>
          </p:cNvSpPr>
          <p:nvPr>
            <p:ph type="sldNum" sz="quarter" idx="2"/>
          </p:nvPr>
        </p:nvSpPr>
        <p:spPr>
          <a:xfrm>
            <a:off x="10673398" y="5986780"/>
            <a:ext cx="223202" cy="243839"/>
          </a:xfrm>
          <a:prstGeom prst="rect">
            <a:avLst/>
          </a:prstGeom>
          <a:ln w="12700">
            <a:miter lim="400000"/>
          </a:ln>
        </p:spPr>
        <p:txBody>
          <a:bodyPr wrap="none" lIns="45718" tIns="45718" rIns="45718" bIns="45718" anchor="ctr">
            <a:spAutoFit/>
          </a:bodyPr>
          <a:lstStyle>
            <a:lvl1pPr algn="r">
              <a:defRPr sz="1000">
                <a:latin typeface="+mj-lt"/>
                <a:ea typeface="+mj-ea"/>
                <a:cs typeface="+mj-cs"/>
                <a:sym typeface="Garamond"/>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262626"/>
          </a:solidFill>
          <a:uFillTx/>
          <a:latin typeface="+mj-lt"/>
          <a:ea typeface="+mj-ea"/>
          <a:cs typeface="+mj-cs"/>
          <a:sym typeface="Garamond"/>
        </a:defRPr>
      </a:lvl9pPr>
    </p:titleStyle>
    <p:bodyStyle>
      <a:lvl1pPr marL="285750" marR="0" indent="-285750"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1pPr>
      <a:lvl2pPr marL="800100" marR="0" indent="-342900"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2pPr>
      <a:lvl3pPr marL="1295400" marR="0" indent="-381000"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3pPr>
      <a:lvl4pPr marL="1628775" marR="0" indent="-257175"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4pPr>
      <a:lvl5pPr marL="2122714" marR="0" indent="-293914"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5pPr>
      <a:lvl6pPr marL="2677884" marR="0" indent="-391884"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6pPr>
      <a:lvl7pPr marL="3135084" marR="0" indent="-391884"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7pPr>
      <a:lvl8pPr marL="3592284" marR="0" indent="-391884"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8pPr>
      <a:lvl9pPr marL="4049484" marR="0" indent="-391884"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ln>
            <a:noFill/>
          </a:ln>
          <a:solidFill>
            <a:srgbClr val="262626"/>
          </a:solidFill>
          <a:uFillTx/>
          <a:latin typeface="+mj-lt"/>
          <a:ea typeface="+mj-ea"/>
          <a:cs typeface="+mj-cs"/>
          <a:sym typeface="Garamond"/>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Garamond"/>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www.youtube.com/watch?v=2KbsZ2UFw8o"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itle 1"/>
          <p:cNvSpPr txBox="1">
            <a:spLocks noGrp="1"/>
          </p:cNvSpPr>
          <p:nvPr>
            <p:ph type="ctrTitle"/>
          </p:nvPr>
        </p:nvSpPr>
        <p:spPr>
          <a:xfrm>
            <a:off x="2692398" y="1871129"/>
            <a:ext cx="6815669" cy="1515536"/>
          </a:xfrm>
          <a:prstGeom prst="rect">
            <a:avLst/>
          </a:prstGeom>
        </p:spPr>
        <p:txBody>
          <a:bodyPr/>
          <a:lstStyle/>
          <a:p>
            <a:r>
              <a:t>Ex tempore decisions</a:t>
            </a:r>
          </a:p>
        </p:txBody>
      </p:sp>
      <p:sp>
        <p:nvSpPr>
          <p:cNvPr id="249" name="Subtitle 2"/>
          <p:cNvSpPr txBox="1">
            <a:spLocks noGrp="1"/>
          </p:cNvSpPr>
          <p:nvPr>
            <p:ph type="subTitle" sz="quarter" idx="1"/>
          </p:nvPr>
        </p:nvSpPr>
        <p:spPr>
          <a:xfrm>
            <a:off x="2692398" y="3657596"/>
            <a:ext cx="6815669" cy="1320804"/>
          </a:xfrm>
          <a:prstGeom prst="rect">
            <a:avLst/>
          </a:prstGeom>
        </p:spPr>
        <p:txBody>
          <a:bodyPr/>
          <a:lstStyle/>
          <a:p>
            <a:pPr>
              <a:defRPr sz="1900"/>
            </a:pPr>
            <a:r>
              <a:t>Or saving your sanity</a:t>
            </a:r>
          </a:p>
          <a:p>
            <a:pPr>
              <a:defRPr sz="1900"/>
            </a:pPr>
            <a:r>
              <a:t>A reflection by Lorraine Walker,</a:t>
            </a:r>
          </a:p>
          <a:p>
            <a:pPr>
              <a:defRPr sz="1900"/>
            </a:pPr>
            <a:r>
              <a:t>Chief Magistrate and Chief Coroner of the Australian Capital Territory</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3" presetClass="entr" presetSubtype="5" fill="hold" grpId="1" nodeType="clickEffect">
                                  <p:stCondLst>
                                    <p:cond delay="0"/>
                                  </p:stCondLst>
                                  <p:iterate>
                                    <p:tmAbs val="0"/>
                                  </p:iterate>
                                  <p:childTnLst>
                                    <p:set>
                                      <p:cBhvr>
                                        <p:cTn id="6" fill="hold"/>
                                        <p:tgtEl>
                                          <p:spTgt spid="249">
                                            <p:bg/>
                                          </p:spTgt>
                                        </p:tgtEl>
                                        <p:attrNameLst>
                                          <p:attrName>style.visibility</p:attrName>
                                        </p:attrNameLst>
                                      </p:cBhvr>
                                      <p:to>
                                        <p:strVal val="visible"/>
                                      </p:to>
                                    </p:set>
                                    <p:animEffect transition="in" filter="blinds(vertical)">
                                      <p:cBhvr>
                                        <p:cTn id="7" dur="1000"/>
                                        <p:tgtEl>
                                          <p:spTgt spid="249">
                                            <p:bg/>
                                          </p:spTgt>
                                        </p:tgtEl>
                                      </p:cBhvr>
                                    </p:animEffect>
                                  </p:childTnLst>
                                </p:cTn>
                              </p:par>
                              <p:par>
                                <p:cTn id="8" presetID="3" presetClass="entr" presetSubtype="5" fill="hold" grpId="1" nodeType="withEffect">
                                  <p:stCondLst>
                                    <p:cond delay="0"/>
                                  </p:stCondLst>
                                  <p:iterate>
                                    <p:tmAbs val="0"/>
                                  </p:iterate>
                                  <p:childTnLst>
                                    <p:set>
                                      <p:cBhvr>
                                        <p:cTn id="9" fill="hold"/>
                                        <p:tgtEl>
                                          <p:spTgt spid="249">
                                            <p:txEl>
                                              <p:pRg st="0" end="0"/>
                                            </p:txEl>
                                          </p:spTgt>
                                        </p:tgtEl>
                                        <p:attrNameLst>
                                          <p:attrName>style.visibility</p:attrName>
                                        </p:attrNameLst>
                                      </p:cBhvr>
                                      <p:to>
                                        <p:strVal val="visible"/>
                                      </p:to>
                                    </p:set>
                                    <p:animEffect transition="in" filter="blinds(vertical)">
                                      <p:cBhvr>
                                        <p:cTn id="10" dur="1000"/>
                                        <p:tgtEl>
                                          <p:spTgt spid="249">
                                            <p:txEl>
                                              <p:pRg st="0" end="0"/>
                                            </p:txEl>
                                          </p:spTgt>
                                        </p:tgtEl>
                                      </p:cBhvr>
                                    </p:animEffect>
                                  </p:childTnLst>
                                </p:cTn>
                              </p:par>
                            </p:childTnLst>
                          </p:cTn>
                        </p:par>
                        <p:par>
                          <p:cTn id="11" fill="hold">
                            <p:stCondLst>
                              <p:cond delay="1000"/>
                            </p:stCondLst>
                            <p:childTnLst>
                              <p:par>
                                <p:cTn id="12" presetID="3" presetClass="entr" presetSubtype="5" fill="hold" grpId="1" nodeType="afterEffect">
                                  <p:stCondLst>
                                    <p:cond delay="0"/>
                                  </p:stCondLst>
                                  <p:iterate>
                                    <p:tmAbs val="0"/>
                                  </p:iterate>
                                  <p:childTnLst>
                                    <p:set>
                                      <p:cBhvr>
                                        <p:cTn id="13" fill="hold"/>
                                        <p:tgtEl>
                                          <p:spTgt spid="249">
                                            <p:txEl>
                                              <p:pRg st="1" end="1"/>
                                            </p:txEl>
                                          </p:spTgt>
                                        </p:tgtEl>
                                        <p:attrNameLst>
                                          <p:attrName>style.visibility</p:attrName>
                                        </p:attrNameLst>
                                      </p:cBhvr>
                                      <p:to>
                                        <p:strVal val="visible"/>
                                      </p:to>
                                    </p:set>
                                    <p:animEffect transition="in" filter="blinds(vertical)">
                                      <p:cBhvr>
                                        <p:cTn id="14" dur="1000"/>
                                        <p:tgtEl>
                                          <p:spTgt spid="249">
                                            <p:txEl>
                                              <p:pRg st="1" end="1"/>
                                            </p:txEl>
                                          </p:spTgt>
                                        </p:tgtEl>
                                      </p:cBhvr>
                                    </p:animEffect>
                                  </p:childTnLst>
                                </p:cTn>
                              </p:par>
                            </p:childTnLst>
                          </p:cTn>
                        </p:par>
                        <p:par>
                          <p:cTn id="15" fill="hold">
                            <p:stCondLst>
                              <p:cond delay="2000"/>
                            </p:stCondLst>
                            <p:childTnLst>
                              <p:par>
                                <p:cTn id="16" presetID="3" presetClass="entr" presetSubtype="5" fill="hold" grpId="1" nodeType="afterEffect">
                                  <p:stCondLst>
                                    <p:cond delay="0"/>
                                  </p:stCondLst>
                                  <p:iterate>
                                    <p:tmAbs val="0"/>
                                  </p:iterate>
                                  <p:childTnLst>
                                    <p:set>
                                      <p:cBhvr>
                                        <p:cTn id="17" fill="hold"/>
                                        <p:tgtEl>
                                          <p:spTgt spid="249">
                                            <p:txEl>
                                              <p:pRg st="2" end="2"/>
                                            </p:txEl>
                                          </p:spTgt>
                                        </p:tgtEl>
                                        <p:attrNameLst>
                                          <p:attrName>style.visibility</p:attrName>
                                        </p:attrNameLst>
                                      </p:cBhvr>
                                      <p:to>
                                        <p:strVal val="visible"/>
                                      </p:to>
                                    </p:set>
                                    <p:animEffect transition="in" filter="blinds(vertical)">
                                      <p:cBhvr>
                                        <p:cTn id="18" dur="1000"/>
                                        <p:tgtEl>
                                          <p:spTgt spid="2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1" build="p" bldLvl="5"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Title 1"/>
          <p:cNvSpPr txBox="1">
            <a:spLocks noGrp="1"/>
          </p:cNvSpPr>
          <p:nvPr>
            <p:ph type="title"/>
          </p:nvPr>
        </p:nvSpPr>
        <p:spPr>
          <a:xfrm>
            <a:off x="1295401" y="982132"/>
            <a:ext cx="9601198" cy="1303868"/>
          </a:xfrm>
          <a:prstGeom prst="rect">
            <a:avLst/>
          </a:prstGeom>
        </p:spPr>
        <p:txBody>
          <a:bodyPr/>
          <a:lstStyle/>
          <a:p>
            <a:r>
              <a:t>Personal preparation</a:t>
            </a:r>
          </a:p>
        </p:txBody>
      </p:sp>
      <p:sp>
        <p:nvSpPr>
          <p:cNvPr id="289" name="Content Placeholder 2"/>
          <p:cNvSpPr txBox="1">
            <a:spLocks noGrp="1"/>
          </p:cNvSpPr>
          <p:nvPr>
            <p:ph type="body" sz="half" idx="1"/>
          </p:nvPr>
        </p:nvSpPr>
        <p:spPr>
          <a:xfrm>
            <a:off x="1295400" y="2556930"/>
            <a:ext cx="9601197" cy="3318940"/>
          </a:xfrm>
          <a:prstGeom prst="rect">
            <a:avLst/>
          </a:prstGeom>
        </p:spPr>
        <p:txBody>
          <a:bodyPr/>
          <a:lstStyle/>
          <a:p>
            <a:pPr>
              <a:defRPr sz="2800"/>
            </a:pPr>
            <a:r>
              <a:t>Physical</a:t>
            </a:r>
          </a:p>
          <a:p>
            <a:pPr>
              <a:defRPr sz="2800"/>
            </a:pPr>
            <a:r>
              <a:t>Psychological</a:t>
            </a:r>
          </a:p>
        </p:txBody>
      </p:sp>
      <p:pic>
        <p:nvPicPr>
          <p:cNvPr id="290" name="Picture 2" descr="Picture 2"/>
          <p:cNvPicPr>
            <a:picLocks noChangeAspect="1"/>
          </p:cNvPicPr>
          <p:nvPr/>
        </p:nvPicPr>
        <p:blipFill>
          <a:blip r:embed="rId2">
            <a:extLst/>
          </a:blip>
          <a:stretch>
            <a:fillRect/>
          </a:stretch>
        </p:blipFill>
        <p:spPr>
          <a:xfrm>
            <a:off x="4343543" y="2692400"/>
            <a:ext cx="6238876" cy="30480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89">
                                            <p:bg/>
                                          </p:spTgt>
                                        </p:tgtEl>
                                        <p:attrNameLst>
                                          <p:attrName>style.visibility</p:attrName>
                                        </p:attrNameLst>
                                      </p:cBhvr>
                                      <p:to>
                                        <p:strVal val="visible"/>
                                      </p:to>
                                    </p:set>
                                    <p:anim calcmode="lin" valueType="num">
                                      <p:cBhvr>
                                        <p:cTn id="7" dur="1000" fill="hold"/>
                                        <p:tgtEl>
                                          <p:spTgt spid="289">
                                            <p:bg/>
                                          </p:spTgt>
                                        </p:tgtEl>
                                        <p:attrNameLst>
                                          <p:attrName>ppt_x</p:attrName>
                                        </p:attrNameLst>
                                      </p:cBhvr>
                                      <p:tavLst>
                                        <p:tav tm="0">
                                          <p:val>
                                            <p:strVal val="0-#ppt_w/2"/>
                                          </p:val>
                                        </p:tav>
                                        <p:tav tm="100000">
                                          <p:val>
                                            <p:strVal val="#ppt_x"/>
                                          </p:val>
                                        </p:tav>
                                      </p:tavLst>
                                    </p:anim>
                                    <p:anim calcmode="lin" valueType="num">
                                      <p:cBhvr>
                                        <p:cTn id="8" dur="1000" fill="hold"/>
                                        <p:tgtEl>
                                          <p:spTgt spid="289">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89">
                                            <p:txEl>
                                              <p:pRg st="0" end="0"/>
                                            </p:txEl>
                                          </p:spTgt>
                                        </p:tgtEl>
                                        <p:attrNameLst>
                                          <p:attrName>style.visibility</p:attrName>
                                        </p:attrNameLst>
                                      </p:cBhvr>
                                      <p:to>
                                        <p:strVal val="visible"/>
                                      </p:to>
                                    </p:set>
                                    <p:anim calcmode="lin" valueType="num">
                                      <p:cBhvr>
                                        <p:cTn id="11" dur="1000" fill="hold"/>
                                        <p:tgtEl>
                                          <p:spTgt spid="289">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89">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89">
                                            <p:txEl>
                                              <p:pRg st="1" end="1"/>
                                            </p:txEl>
                                          </p:spTgt>
                                        </p:tgtEl>
                                        <p:attrNameLst>
                                          <p:attrName>style.visibility</p:attrName>
                                        </p:attrNameLst>
                                      </p:cBhvr>
                                      <p:to>
                                        <p:strVal val="visible"/>
                                      </p:to>
                                    </p:set>
                                    <p:anim calcmode="lin" valueType="num">
                                      <p:cBhvr>
                                        <p:cTn id="16" dur="1000" fill="hold"/>
                                        <p:tgtEl>
                                          <p:spTgt spid="289">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8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 grpId="1" build="p" bldLvl="5"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itle 1"/>
          <p:cNvSpPr txBox="1">
            <a:spLocks noGrp="1"/>
          </p:cNvSpPr>
          <p:nvPr>
            <p:ph type="title"/>
          </p:nvPr>
        </p:nvSpPr>
        <p:spPr>
          <a:xfrm>
            <a:off x="1295401" y="982132"/>
            <a:ext cx="9601198" cy="1303868"/>
          </a:xfrm>
          <a:prstGeom prst="rect">
            <a:avLst/>
          </a:prstGeom>
        </p:spPr>
        <p:txBody>
          <a:bodyPr/>
          <a:lstStyle/>
          <a:p>
            <a:pPr>
              <a:defRPr sz="3900"/>
            </a:pPr>
            <a:r>
              <a:t>Extracting your pound of flesh </a:t>
            </a:r>
            <a:br/>
            <a:r>
              <a:t>(or requiring the parties to do their job)</a:t>
            </a:r>
          </a:p>
        </p:txBody>
      </p:sp>
      <p:sp>
        <p:nvSpPr>
          <p:cNvPr id="293" name="Content Placeholder 2"/>
          <p:cNvSpPr txBox="1">
            <a:spLocks noGrp="1"/>
          </p:cNvSpPr>
          <p:nvPr>
            <p:ph type="body" sz="half" idx="1"/>
          </p:nvPr>
        </p:nvSpPr>
        <p:spPr>
          <a:xfrm>
            <a:off x="1295400" y="2556930"/>
            <a:ext cx="9601197" cy="3318940"/>
          </a:xfrm>
          <a:prstGeom prst="rect">
            <a:avLst/>
          </a:prstGeom>
        </p:spPr>
        <p:txBody>
          <a:bodyPr/>
          <a:lstStyle/>
          <a:p>
            <a:pPr marL="0" indent="0">
              <a:lnSpc>
                <a:spcPct val="80000"/>
              </a:lnSpc>
              <a:spcBef>
                <a:spcPts val="700"/>
              </a:spcBef>
              <a:buSzTx/>
              <a:buNone/>
              <a:defRPr sz="3300"/>
            </a:pPr>
            <a:r>
              <a:t>Before the hearing:</a:t>
            </a:r>
            <a:endParaRPr sz="2200"/>
          </a:p>
          <a:p>
            <a:pPr marL="742950" lvl="1" indent="-285750">
              <a:lnSpc>
                <a:spcPct val="80000"/>
              </a:lnSpc>
              <a:defRPr sz="2700"/>
            </a:pPr>
            <a:r>
              <a:t>Targetted case management</a:t>
            </a:r>
            <a:endParaRPr sz="1800"/>
          </a:p>
          <a:p>
            <a:pPr marL="742950" lvl="1" indent="-285750">
              <a:lnSpc>
                <a:spcPct val="80000"/>
              </a:lnSpc>
              <a:defRPr sz="2700"/>
            </a:pPr>
            <a:r>
              <a:t>Notices to admit or equivalent</a:t>
            </a:r>
            <a:endParaRPr sz="1800"/>
          </a:p>
          <a:p>
            <a:pPr marL="0" indent="0">
              <a:lnSpc>
                <a:spcPct val="80000"/>
              </a:lnSpc>
              <a:spcBef>
                <a:spcPts val="700"/>
              </a:spcBef>
              <a:buSzTx/>
              <a:buNone/>
              <a:defRPr sz="3300"/>
            </a:pPr>
            <a:r>
              <a:t>The opening address</a:t>
            </a:r>
            <a:endParaRPr sz="2200"/>
          </a:p>
          <a:p>
            <a:pPr marL="742950" lvl="1" indent="-285750">
              <a:lnSpc>
                <a:spcPct val="80000"/>
              </a:lnSpc>
              <a:defRPr sz="2700"/>
            </a:pPr>
            <a:r>
              <a:t>Clarification</a:t>
            </a:r>
            <a:endParaRPr sz="3000"/>
          </a:p>
          <a:p>
            <a:pPr marL="742950" lvl="1" indent="-285750">
              <a:lnSpc>
                <a:spcPct val="80000"/>
              </a:lnSpc>
              <a:defRPr sz="2700"/>
            </a:pPr>
            <a:r>
              <a:t>Narrowing the issues</a:t>
            </a:r>
          </a:p>
          <a:p>
            <a:pPr marL="742950" lvl="1" indent="-285750">
              <a:lnSpc>
                <a:spcPct val="80000"/>
              </a:lnSpc>
              <a:defRPr sz="2700"/>
            </a:pPr>
            <a:r>
              <a:t>Confirm agreements – in writing or on the record</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93">
                                            <p:bg/>
                                          </p:spTgt>
                                        </p:tgtEl>
                                        <p:attrNameLst>
                                          <p:attrName>style.visibility</p:attrName>
                                        </p:attrNameLst>
                                      </p:cBhvr>
                                      <p:to>
                                        <p:strVal val="visible"/>
                                      </p:to>
                                    </p:set>
                                    <p:anim calcmode="lin" valueType="num">
                                      <p:cBhvr>
                                        <p:cTn id="7" dur="1000" fill="hold"/>
                                        <p:tgtEl>
                                          <p:spTgt spid="293">
                                            <p:bg/>
                                          </p:spTgt>
                                        </p:tgtEl>
                                        <p:attrNameLst>
                                          <p:attrName>ppt_x</p:attrName>
                                        </p:attrNameLst>
                                      </p:cBhvr>
                                      <p:tavLst>
                                        <p:tav tm="0">
                                          <p:val>
                                            <p:strVal val="0-#ppt_w/2"/>
                                          </p:val>
                                        </p:tav>
                                        <p:tav tm="100000">
                                          <p:val>
                                            <p:strVal val="#ppt_x"/>
                                          </p:val>
                                        </p:tav>
                                      </p:tavLst>
                                    </p:anim>
                                    <p:anim calcmode="lin" valueType="num">
                                      <p:cBhvr>
                                        <p:cTn id="8" dur="1000" fill="hold"/>
                                        <p:tgtEl>
                                          <p:spTgt spid="293">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93">
                                            <p:txEl>
                                              <p:pRg st="0" end="0"/>
                                            </p:txEl>
                                          </p:spTgt>
                                        </p:tgtEl>
                                        <p:attrNameLst>
                                          <p:attrName>style.visibility</p:attrName>
                                        </p:attrNameLst>
                                      </p:cBhvr>
                                      <p:to>
                                        <p:strVal val="visible"/>
                                      </p:to>
                                    </p:set>
                                    <p:anim calcmode="lin" valueType="num">
                                      <p:cBhvr>
                                        <p:cTn id="11" dur="1000" fill="hold"/>
                                        <p:tgtEl>
                                          <p:spTgt spid="293">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93">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93">
                                            <p:txEl>
                                              <p:pRg st="1" end="1"/>
                                            </p:txEl>
                                          </p:spTgt>
                                        </p:tgtEl>
                                        <p:attrNameLst>
                                          <p:attrName>style.visibility</p:attrName>
                                        </p:attrNameLst>
                                      </p:cBhvr>
                                      <p:to>
                                        <p:strVal val="visible"/>
                                      </p:to>
                                    </p:set>
                                    <p:anim calcmode="lin" valueType="num">
                                      <p:cBhvr>
                                        <p:cTn id="16" dur="1000" fill="hold"/>
                                        <p:tgtEl>
                                          <p:spTgt spid="293">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93">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8" fill="hold" grpId="1" nodeType="afterEffect">
                                  <p:stCondLst>
                                    <p:cond delay="0"/>
                                  </p:stCondLst>
                                  <p:iterate>
                                    <p:tmAbs val="0"/>
                                  </p:iterate>
                                  <p:childTnLst>
                                    <p:set>
                                      <p:cBhvr>
                                        <p:cTn id="20" fill="hold"/>
                                        <p:tgtEl>
                                          <p:spTgt spid="293">
                                            <p:txEl>
                                              <p:pRg st="2" end="2"/>
                                            </p:txEl>
                                          </p:spTgt>
                                        </p:tgtEl>
                                        <p:attrNameLst>
                                          <p:attrName>style.visibility</p:attrName>
                                        </p:attrNameLst>
                                      </p:cBhvr>
                                      <p:to>
                                        <p:strVal val="visible"/>
                                      </p:to>
                                    </p:set>
                                    <p:anim calcmode="lin" valueType="num">
                                      <p:cBhvr>
                                        <p:cTn id="21" dur="1000" fill="hold"/>
                                        <p:tgtEl>
                                          <p:spTgt spid="293">
                                            <p:txEl>
                                              <p:pRg st="2" end="2"/>
                                            </p:txEl>
                                          </p:spTgt>
                                        </p:tgtEl>
                                        <p:attrNameLst>
                                          <p:attrName>ppt_x</p:attrName>
                                        </p:attrNameLst>
                                      </p:cBhvr>
                                      <p:tavLst>
                                        <p:tav tm="0">
                                          <p:val>
                                            <p:strVal val="0-#ppt_w/2"/>
                                          </p:val>
                                        </p:tav>
                                        <p:tav tm="100000">
                                          <p:val>
                                            <p:strVal val="#ppt_x"/>
                                          </p:val>
                                        </p:tav>
                                      </p:tavLst>
                                    </p:anim>
                                    <p:anim calcmode="lin" valueType="num">
                                      <p:cBhvr>
                                        <p:cTn id="22" dur="1000" fill="hold"/>
                                        <p:tgtEl>
                                          <p:spTgt spid="293">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2" presetClass="entr" presetSubtype="8" fill="hold" grpId="1" nodeType="afterEffect">
                                  <p:stCondLst>
                                    <p:cond delay="0"/>
                                  </p:stCondLst>
                                  <p:iterate>
                                    <p:tmAbs val="0"/>
                                  </p:iterate>
                                  <p:childTnLst>
                                    <p:set>
                                      <p:cBhvr>
                                        <p:cTn id="25" fill="hold"/>
                                        <p:tgtEl>
                                          <p:spTgt spid="293">
                                            <p:txEl>
                                              <p:pRg st="3" end="3"/>
                                            </p:txEl>
                                          </p:spTgt>
                                        </p:tgtEl>
                                        <p:attrNameLst>
                                          <p:attrName>style.visibility</p:attrName>
                                        </p:attrNameLst>
                                      </p:cBhvr>
                                      <p:to>
                                        <p:strVal val="visible"/>
                                      </p:to>
                                    </p:set>
                                    <p:anim calcmode="lin" valueType="num">
                                      <p:cBhvr>
                                        <p:cTn id="26" dur="1000" fill="hold"/>
                                        <p:tgtEl>
                                          <p:spTgt spid="293">
                                            <p:txEl>
                                              <p:pRg st="3" end="3"/>
                                            </p:txEl>
                                          </p:spTgt>
                                        </p:tgtEl>
                                        <p:attrNameLst>
                                          <p:attrName>ppt_x</p:attrName>
                                        </p:attrNameLst>
                                      </p:cBhvr>
                                      <p:tavLst>
                                        <p:tav tm="0">
                                          <p:val>
                                            <p:strVal val="0-#ppt_w/2"/>
                                          </p:val>
                                        </p:tav>
                                        <p:tav tm="100000">
                                          <p:val>
                                            <p:strVal val="#ppt_x"/>
                                          </p:val>
                                        </p:tav>
                                      </p:tavLst>
                                    </p:anim>
                                    <p:anim calcmode="lin" valueType="num">
                                      <p:cBhvr>
                                        <p:cTn id="27" dur="1000" fill="hold"/>
                                        <p:tgtEl>
                                          <p:spTgt spid="29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1" nodeType="clickEffect">
                                  <p:stCondLst>
                                    <p:cond delay="0"/>
                                  </p:stCondLst>
                                  <p:iterate>
                                    <p:tmAbs val="0"/>
                                  </p:iterate>
                                  <p:childTnLst>
                                    <p:set>
                                      <p:cBhvr>
                                        <p:cTn id="31" fill="hold"/>
                                        <p:tgtEl>
                                          <p:spTgt spid="293">
                                            <p:txEl>
                                              <p:pRg st="4" end="4"/>
                                            </p:txEl>
                                          </p:spTgt>
                                        </p:tgtEl>
                                        <p:attrNameLst>
                                          <p:attrName>style.visibility</p:attrName>
                                        </p:attrNameLst>
                                      </p:cBhvr>
                                      <p:to>
                                        <p:strVal val="visible"/>
                                      </p:to>
                                    </p:set>
                                    <p:anim calcmode="lin" valueType="num">
                                      <p:cBhvr>
                                        <p:cTn id="32" dur="1000" fill="hold"/>
                                        <p:tgtEl>
                                          <p:spTgt spid="293">
                                            <p:txEl>
                                              <p:pRg st="4" end="4"/>
                                            </p:txEl>
                                          </p:spTgt>
                                        </p:tgtEl>
                                        <p:attrNameLst>
                                          <p:attrName>ppt_x</p:attrName>
                                        </p:attrNameLst>
                                      </p:cBhvr>
                                      <p:tavLst>
                                        <p:tav tm="0">
                                          <p:val>
                                            <p:strVal val="0-#ppt_w/2"/>
                                          </p:val>
                                        </p:tav>
                                        <p:tav tm="100000">
                                          <p:val>
                                            <p:strVal val="#ppt_x"/>
                                          </p:val>
                                        </p:tav>
                                      </p:tavLst>
                                    </p:anim>
                                    <p:anim calcmode="lin" valueType="num">
                                      <p:cBhvr>
                                        <p:cTn id="33" dur="1000" fill="hold"/>
                                        <p:tgtEl>
                                          <p:spTgt spid="293">
                                            <p:txEl>
                                              <p:pRg st="4" end="4"/>
                                            </p:txEl>
                                          </p:spTgt>
                                        </p:tgtEl>
                                        <p:attrNameLst>
                                          <p:attrName>ppt_y</p:attrName>
                                        </p:attrNameLst>
                                      </p:cBhvr>
                                      <p:tavLst>
                                        <p:tav tm="0">
                                          <p:val>
                                            <p:strVal val="#ppt_y"/>
                                          </p:val>
                                        </p:tav>
                                        <p:tav tm="100000">
                                          <p:val>
                                            <p:strVal val="#ppt_y"/>
                                          </p:val>
                                        </p:tav>
                                      </p:tavLst>
                                    </p:anim>
                                  </p:childTnLst>
                                </p:cTn>
                              </p:par>
                            </p:childTnLst>
                          </p:cTn>
                        </p:par>
                        <p:par>
                          <p:cTn id="34" fill="hold">
                            <p:stCondLst>
                              <p:cond delay="1000"/>
                            </p:stCondLst>
                            <p:childTnLst>
                              <p:par>
                                <p:cTn id="35" presetID="2" presetClass="entr" presetSubtype="8" fill="hold" grpId="1" nodeType="afterEffect">
                                  <p:stCondLst>
                                    <p:cond delay="0"/>
                                  </p:stCondLst>
                                  <p:iterate>
                                    <p:tmAbs val="0"/>
                                  </p:iterate>
                                  <p:childTnLst>
                                    <p:set>
                                      <p:cBhvr>
                                        <p:cTn id="36" fill="hold"/>
                                        <p:tgtEl>
                                          <p:spTgt spid="293">
                                            <p:txEl>
                                              <p:pRg st="5" end="5"/>
                                            </p:txEl>
                                          </p:spTgt>
                                        </p:tgtEl>
                                        <p:attrNameLst>
                                          <p:attrName>style.visibility</p:attrName>
                                        </p:attrNameLst>
                                      </p:cBhvr>
                                      <p:to>
                                        <p:strVal val="visible"/>
                                      </p:to>
                                    </p:set>
                                    <p:anim calcmode="lin" valueType="num">
                                      <p:cBhvr>
                                        <p:cTn id="37" dur="1000" fill="hold"/>
                                        <p:tgtEl>
                                          <p:spTgt spid="293">
                                            <p:txEl>
                                              <p:pRg st="5" end="5"/>
                                            </p:txEl>
                                          </p:spTgt>
                                        </p:tgtEl>
                                        <p:attrNameLst>
                                          <p:attrName>ppt_x</p:attrName>
                                        </p:attrNameLst>
                                      </p:cBhvr>
                                      <p:tavLst>
                                        <p:tav tm="0">
                                          <p:val>
                                            <p:strVal val="0-#ppt_w/2"/>
                                          </p:val>
                                        </p:tav>
                                        <p:tav tm="100000">
                                          <p:val>
                                            <p:strVal val="#ppt_x"/>
                                          </p:val>
                                        </p:tav>
                                      </p:tavLst>
                                    </p:anim>
                                    <p:anim calcmode="lin" valueType="num">
                                      <p:cBhvr>
                                        <p:cTn id="38" dur="1000" fill="hold"/>
                                        <p:tgtEl>
                                          <p:spTgt spid="293">
                                            <p:txEl>
                                              <p:pRg st="5" end="5"/>
                                            </p:txEl>
                                          </p:spTgt>
                                        </p:tgtEl>
                                        <p:attrNameLst>
                                          <p:attrName>ppt_y</p:attrName>
                                        </p:attrNameLst>
                                      </p:cBhvr>
                                      <p:tavLst>
                                        <p:tav tm="0">
                                          <p:val>
                                            <p:strVal val="#ppt_y"/>
                                          </p:val>
                                        </p:tav>
                                        <p:tav tm="100000">
                                          <p:val>
                                            <p:strVal val="#ppt_y"/>
                                          </p:val>
                                        </p:tav>
                                      </p:tavLst>
                                    </p:anim>
                                  </p:childTnLst>
                                </p:cTn>
                              </p:par>
                            </p:childTnLst>
                          </p:cTn>
                        </p:par>
                        <p:par>
                          <p:cTn id="39" fill="hold">
                            <p:stCondLst>
                              <p:cond delay="2000"/>
                            </p:stCondLst>
                            <p:childTnLst>
                              <p:par>
                                <p:cTn id="40" presetID="2" presetClass="entr" presetSubtype="8" fill="hold" grpId="1" nodeType="afterEffect">
                                  <p:stCondLst>
                                    <p:cond delay="0"/>
                                  </p:stCondLst>
                                  <p:iterate>
                                    <p:tmAbs val="0"/>
                                  </p:iterate>
                                  <p:childTnLst>
                                    <p:set>
                                      <p:cBhvr>
                                        <p:cTn id="41" fill="hold"/>
                                        <p:tgtEl>
                                          <p:spTgt spid="293">
                                            <p:txEl>
                                              <p:pRg st="6" end="6"/>
                                            </p:txEl>
                                          </p:spTgt>
                                        </p:tgtEl>
                                        <p:attrNameLst>
                                          <p:attrName>style.visibility</p:attrName>
                                        </p:attrNameLst>
                                      </p:cBhvr>
                                      <p:to>
                                        <p:strVal val="visible"/>
                                      </p:to>
                                    </p:set>
                                    <p:anim calcmode="lin" valueType="num">
                                      <p:cBhvr>
                                        <p:cTn id="42" dur="1000" fill="hold"/>
                                        <p:tgtEl>
                                          <p:spTgt spid="293">
                                            <p:txEl>
                                              <p:pRg st="6" end="6"/>
                                            </p:txEl>
                                          </p:spTgt>
                                        </p:tgtEl>
                                        <p:attrNameLst>
                                          <p:attrName>ppt_x</p:attrName>
                                        </p:attrNameLst>
                                      </p:cBhvr>
                                      <p:tavLst>
                                        <p:tav tm="0">
                                          <p:val>
                                            <p:strVal val="0-#ppt_w/2"/>
                                          </p:val>
                                        </p:tav>
                                        <p:tav tm="100000">
                                          <p:val>
                                            <p:strVal val="#ppt_x"/>
                                          </p:val>
                                        </p:tav>
                                      </p:tavLst>
                                    </p:anim>
                                    <p:anim calcmode="lin" valueType="num">
                                      <p:cBhvr>
                                        <p:cTn id="43" dur="1000" fill="hold"/>
                                        <p:tgtEl>
                                          <p:spTgt spid="29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 grpId="1" build="p" bldLvl="5"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Title 1"/>
          <p:cNvSpPr txBox="1">
            <a:spLocks noGrp="1"/>
          </p:cNvSpPr>
          <p:nvPr>
            <p:ph type="title"/>
          </p:nvPr>
        </p:nvSpPr>
        <p:spPr>
          <a:xfrm>
            <a:off x="1295401" y="982132"/>
            <a:ext cx="9601198" cy="1303868"/>
          </a:xfrm>
          <a:prstGeom prst="rect">
            <a:avLst/>
          </a:prstGeom>
        </p:spPr>
        <p:txBody>
          <a:bodyPr/>
          <a:lstStyle/>
          <a:p>
            <a:r>
              <a:t>In the hearing</a:t>
            </a:r>
          </a:p>
        </p:txBody>
      </p:sp>
      <p:sp>
        <p:nvSpPr>
          <p:cNvPr id="296" name="Content Placeholder 2"/>
          <p:cNvSpPr txBox="1">
            <a:spLocks noGrp="1"/>
          </p:cNvSpPr>
          <p:nvPr>
            <p:ph type="body" sz="half" idx="1"/>
          </p:nvPr>
        </p:nvSpPr>
        <p:spPr>
          <a:xfrm>
            <a:off x="1295400" y="2556930"/>
            <a:ext cx="9601197" cy="3318940"/>
          </a:xfrm>
          <a:prstGeom prst="rect">
            <a:avLst/>
          </a:prstGeom>
        </p:spPr>
        <p:txBody>
          <a:bodyPr/>
          <a:lstStyle/>
          <a:p>
            <a:pPr marL="355758" indent="-355758" defTabSz="379474">
              <a:spcBef>
                <a:spcPts val="400"/>
              </a:spcBef>
              <a:defRPr sz="2900"/>
            </a:pPr>
            <a:r>
              <a:t>Controlling the flow</a:t>
            </a:r>
          </a:p>
          <a:p>
            <a:pPr marL="355758" indent="-355758" defTabSz="379474">
              <a:spcBef>
                <a:spcPts val="400"/>
              </a:spcBef>
              <a:defRPr sz="2900"/>
            </a:pPr>
            <a:r>
              <a:t>Require copies of documents to annotate</a:t>
            </a:r>
          </a:p>
          <a:p>
            <a:pPr marL="355758" indent="-355758" defTabSz="379474">
              <a:spcBef>
                <a:spcPts val="400"/>
              </a:spcBef>
              <a:defRPr sz="2900"/>
            </a:pPr>
            <a:r>
              <a:t>Confirming relevance</a:t>
            </a:r>
          </a:p>
          <a:p>
            <a:pPr marL="355758" indent="-355758" defTabSz="379474">
              <a:spcBef>
                <a:spcPts val="400"/>
              </a:spcBef>
              <a:defRPr sz="2900"/>
            </a:pPr>
            <a:r>
              <a:t>Requiring the parties to “pin their colours to the mast”</a:t>
            </a:r>
          </a:p>
          <a:p>
            <a:pPr marL="355758" indent="-355758" defTabSz="379474">
              <a:spcBef>
                <a:spcPts val="400"/>
              </a:spcBef>
              <a:defRPr sz="2900"/>
            </a:pPr>
            <a:r>
              <a:t>Confirming your understanding of their positions</a:t>
            </a:r>
          </a:p>
          <a:p>
            <a:pPr marL="355758" indent="-355758" defTabSz="379474">
              <a:spcBef>
                <a:spcPts val="400"/>
              </a:spcBef>
              <a:defRPr sz="2900"/>
            </a:pPr>
            <a:r>
              <a:t>Inviting written summaries as part of oral closing submissions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96">
                                            <p:bg/>
                                          </p:spTgt>
                                        </p:tgtEl>
                                        <p:attrNameLst>
                                          <p:attrName>style.visibility</p:attrName>
                                        </p:attrNameLst>
                                      </p:cBhvr>
                                      <p:to>
                                        <p:strVal val="visible"/>
                                      </p:to>
                                    </p:set>
                                    <p:anim calcmode="lin" valueType="num">
                                      <p:cBhvr>
                                        <p:cTn id="7" dur="1000" fill="hold"/>
                                        <p:tgtEl>
                                          <p:spTgt spid="296">
                                            <p:bg/>
                                          </p:spTgt>
                                        </p:tgtEl>
                                        <p:attrNameLst>
                                          <p:attrName>ppt_x</p:attrName>
                                        </p:attrNameLst>
                                      </p:cBhvr>
                                      <p:tavLst>
                                        <p:tav tm="0">
                                          <p:val>
                                            <p:strVal val="0-#ppt_w/2"/>
                                          </p:val>
                                        </p:tav>
                                        <p:tav tm="100000">
                                          <p:val>
                                            <p:strVal val="#ppt_x"/>
                                          </p:val>
                                        </p:tav>
                                      </p:tavLst>
                                    </p:anim>
                                    <p:anim calcmode="lin" valueType="num">
                                      <p:cBhvr>
                                        <p:cTn id="8" dur="1000" fill="hold"/>
                                        <p:tgtEl>
                                          <p:spTgt spid="296">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96">
                                            <p:txEl>
                                              <p:pRg st="0" end="0"/>
                                            </p:txEl>
                                          </p:spTgt>
                                        </p:tgtEl>
                                        <p:attrNameLst>
                                          <p:attrName>style.visibility</p:attrName>
                                        </p:attrNameLst>
                                      </p:cBhvr>
                                      <p:to>
                                        <p:strVal val="visible"/>
                                      </p:to>
                                    </p:set>
                                    <p:anim calcmode="lin" valueType="num">
                                      <p:cBhvr>
                                        <p:cTn id="11" dur="1000" fill="hold"/>
                                        <p:tgtEl>
                                          <p:spTgt spid="296">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96">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96">
                                            <p:txEl>
                                              <p:pRg st="1" end="1"/>
                                            </p:txEl>
                                          </p:spTgt>
                                        </p:tgtEl>
                                        <p:attrNameLst>
                                          <p:attrName>style.visibility</p:attrName>
                                        </p:attrNameLst>
                                      </p:cBhvr>
                                      <p:to>
                                        <p:strVal val="visible"/>
                                      </p:to>
                                    </p:set>
                                    <p:anim calcmode="lin" valueType="num">
                                      <p:cBhvr>
                                        <p:cTn id="16" dur="1000" fill="hold"/>
                                        <p:tgtEl>
                                          <p:spTgt spid="296">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9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1" nodeType="clickEffect">
                                  <p:stCondLst>
                                    <p:cond delay="0"/>
                                  </p:stCondLst>
                                  <p:iterate>
                                    <p:tmAbs val="0"/>
                                  </p:iterate>
                                  <p:childTnLst>
                                    <p:set>
                                      <p:cBhvr>
                                        <p:cTn id="21" fill="hold"/>
                                        <p:tgtEl>
                                          <p:spTgt spid="296">
                                            <p:txEl>
                                              <p:pRg st="2" end="2"/>
                                            </p:txEl>
                                          </p:spTgt>
                                        </p:tgtEl>
                                        <p:attrNameLst>
                                          <p:attrName>style.visibility</p:attrName>
                                        </p:attrNameLst>
                                      </p:cBhvr>
                                      <p:to>
                                        <p:strVal val="visible"/>
                                      </p:to>
                                    </p:set>
                                    <p:anim calcmode="lin" valueType="num">
                                      <p:cBhvr>
                                        <p:cTn id="22" dur="1000" fill="hold"/>
                                        <p:tgtEl>
                                          <p:spTgt spid="296">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29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1" nodeType="clickEffect">
                                  <p:stCondLst>
                                    <p:cond delay="0"/>
                                  </p:stCondLst>
                                  <p:iterate>
                                    <p:tmAbs val="0"/>
                                  </p:iterate>
                                  <p:childTnLst>
                                    <p:set>
                                      <p:cBhvr>
                                        <p:cTn id="27" fill="hold"/>
                                        <p:tgtEl>
                                          <p:spTgt spid="296">
                                            <p:txEl>
                                              <p:pRg st="3" end="3"/>
                                            </p:txEl>
                                          </p:spTgt>
                                        </p:tgtEl>
                                        <p:attrNameLst>
                                          <p:attrName>style.visibility</p:attrName>
                                        </p:attrNameLst>
                                      </p:cBhvr>
                                      <p:to>
                                        <p:strVal val="visible"/>
                                      </p:to>
                                    </p:set>
                                    <p:anim calcmode="lin" valueType="num">
                                      <p:cBhvr>
                                        <p:cTn id="28" dur="1000" fill="hold"/>
                                        <p:tgtEl>
                                          <p:spTgt spid="296">
                                            <p:txEl>
                                              <p:pRg st="3" end="3"/>
                                            </p:txEl>
                                          </p:spTgt>
                                        </p:tgtEl>
                                        <p:attrNameLst>
                                          <p:attrName>ppt_x</p:attrName>
                                        </p:attrNameLst>
                                      </p:cBhvr>
                                      <p:tavLst>
                                        <p:tav tm="0">
                                          <p:val>
                                            <p:strVal val="0-#ppt_w/2"/>
                                          </p:val>
                                        </p:tav>
                                        <p:tav tm="100000">
                                          <p:val>
                                            <p:strVal val="#ppt_x"/>
                                          </p:val>
                                        </p:tav>
                                      </p:tavLst>
                                    </p:anim>
                                    <p:anim calcmode="lin" valueType="num">
                                      <p:cBhvr>
                                        <p:cTn id="29" dur="1000" fill="hold"/>
                                        <p:tgtEl>
                                          <p:spTgt spid="29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1" nodeType="clickEffect">
                                  <p:stCondLst>
                                    <p:cond delay="0"/>
                                  </p:stCondLst>
                                  <p:iterate>
                                    <p:tmAbs val="0"/>
                                  </p:iterate>
                                  <p:childTnLst>
                                    <p:set>
                                      <p:cBhvr>
                                        <p:cTn id="33" fill="hold"/>
                                        <p:tgtEl>
                                          <p:spTgt spid="296">
                                            <p:txEl>
                                              <p:pRg st="4" end="4"/>
                                            </p:txEl>
                                          </p:spTgt>
                                        </p:tgtEl>
                                        <p:attrNameLst>
                                          <p:attrName>style.visibility</p:attrName>
                                        </p:attrNameLst>
                                      </p:cBhvr>
                                      <p:to>
                                        <p:strVal val="visible"/>
                                      </p:to>
                                    </p:set>
                                    <p:anim calcmode="lin" valueType="num">
                                      <p:cBhvr>
                                        <p:cTn id="34" dur="1000" fill="hold"/>
                                        <p:tgtEl>
                                          <p:spTgt spid="296">
                                            <p:txEl>
                                              <p:pRg st="4" end="4"/>
                                            </p:txEl>
                                          </p:spTgt>
                                        </p:tgtEl>
                                        <p:attrNameLst>
                                          <p:attrName>ppt_x</p:attrName>
                                        </p:attrNameLst>
                                      </p:cBhvr>
                                      <p:tavLst>
                                        <p:tav tm="0">
                                          <p:val>
                                            <p:strVal val="0-#ppt_w/2"/>
                                          </p:val>
                                        </p:tav>
                                        <p:tav tm="100000">
                                          <p:val>
                                            <p:strVal val="#ppt_x"/>
                                          </p:val>
                                        </p:tav>
                                      </p:tavLst>
                                    </p:anim>
                                    <p:anim calcmode="lin" valueType="num">
                                      <p:cBhvr>
                                        <p:cTn id="35" dur="1000" fill="hold"/>
                                        <p:tgtEl>
                                          <p:spTgt spid="29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1" nodeType="clickEffect">
                                  <p:stCondLst>
                                    <p:cond delay="0"/>
                                  </p:stCondLst>
                                  <p:iterate>
                                    <p:tmAbs val="0"/>
                                  </p:iterate>
                                  <p:childTnLst>
                                    <p:set>
                                      <p:cBhvr>
                                        <p:cTn id="39" fill="hold"/>
                                        <p:tgtEl>
                                          <p:spTgt spid="296">
                                            <p:txEl>
                                              <p:pRg st="5" end="5"/>
                                            </p:txEl>
                                          </p:spTgt>
                                        </p:tgtEl>
                                        <p:attrNameLst>
                                          <p:attrName>style.visibility</p:attrName>
                                        </p:attrNameLst>
                                      </p:cBhvr>
                                      <p:to>
                                        <p:strVal val="visible"/>
                                      </p:to>
                                    </p:set>
                                    <p:anim calcmode="lin" valueType="num">
                                      <p:cBhvr>
                                        <p:cTn id="40" dur="1000" fill="hold"/>
                                        <p:tgtEl>
                                          <p:spTgt spid="296">
                                            <p:txEl>
                                              <p:pRg st="5" end="5"/>
                                            </p:txEl>
                                          </p:spTgt>
                                        </p:tgtEl>
                                        <p:attrNameLst>
                                          <p:attrName>ppt_x</p:attrName>
                                        </p:attrNameLst>
                                      </p:cBhvr>
                                      <p:tavLst>
                                        <p:tav tm="0">
                                          <p:val>
                                            <p:strVal val="0-#ppt_w/2"/>
                                          </p:val>
                                        </p:tav>
                                        <p:tav tm="100000">
                                          <p:val>
                                            <p:strVal val="#ppt_x"/>
                                          </p:val>
                                        </p:tav>
                                      </p:tavLst>
                                    </p:anim>
                                    <p:anim calcmode="lin" valueType="num">
                                      <p:cBhvr>
                                        <p:cTn id="41" dur="1000" fill="hold"/>
                                        <p:tgtEl>
                                          <p:spTgt spid="29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1" build="p" bldLvl="5"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Revisit- should you reserve?"/>
          <p:cNvSpPr txBox="1">
            <a:spLocks noGrp="1"/>
          </p:cNvSpPr>
          <p:nvPr>
            <p:ph type="title"/>
          </p:nvPr>
        </p:nvSpPr>
        <p:spPr>
          <a:xfrm>
            <a:off x="1295402" y="982132"/>
            <a:ext cx="9601198" cy="1303868"/>
          </a:xfrm>
          <a:prstGeom prst="rect">
            <a:avLst/>
          </a:prstGeom>
        </p:spPr>
        <p:txBody>
          <a:bodyPr/>
          <a:lstStyle/>
          <a:p>
            <a:r>
              <a:t>Revisit- should you reserve?</a:t>
            </a:r>
          </a:p>
        </p:txBody>
      </p:sp>
      <p:sp>
        <p:nvSpPr>
          <p:cNvPr id="299" name="Do not hedge your bets by announcing the decision but reserving your reasons- if you are so certain, explain why; tidy up for publication if necessary…"/>
          <p:cNvSpPr txBox="1">
            <a:spLocks noGrp="1"/>
          </p:cNvSpPr>
          <p:nvPr>
            <p:ph type="body" sz="half" idx="1"/>
          </p:nvPr>
        </p:nvSpPr>
        <p:spPr>
          <a:xfrm>
            <a:off x="1298447" y="2445267"/>
            <a:ext cx="9595106" cy="3310130"/>
          </a:xfrm>
          <a:prstGeom prst="rect">
            <a:avLst/>
          </a:prstGeom>
        </p:spPr>
        <p:txBody>
          <a:bodyPr/>
          <a:lstStyle/>
          <a:p>
            <a:r>
              <a:t>Do not hedge your bets by announcing the decision but reserving your reasons- if you are so certain, explain why; tidy up for publication if necessary </a:t>
            </a:r>
          </a:p>
          <a:p>
            <a:r>
              <a:t>If unsure whether or not to reserve, take a brief adjournment to determine that issue primarily – a stitch in time is </a:t>
            </a:r>
            <a:r>
              <a:rPr i="1"/>
              <a:t>still </a:t>
            </a:r>
            <a:r>
              <a:t> worth nine</a:t>
            </a:r>
          </a:p>
          <a:p>
            <a:r>
              <a:t>If you must reserve, set a date for delivery of decision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99">
                                            <p:bg/>
                                          </p:spTgt>
                                        </p:tgtEl>
                                        <p:attrNameLst>
                                          <p:attrName>style.visibility</p:attrName>
                                        </p:attrNameLst>
                                      </p:cBhvr>
                                      <p:to>
                                        <p:strVal val="visible"/>
                                      </p:to>
                                    </p:set>
                                    <p:anim calcmode="lin" valueType="num">
                                      <p:cBhvr>
                                        <p:cTn id="7" dur="1000" fill="hold"/>
                                        <p:tgtEl>
                                          <p:spTgt spid="299">
                                            <p:bg/>
                                          </p:spTgt>
                                        </p:tgtEl>
                                        <p:attrNameLst>
                                          <p:attrName>ppt_x</p:attrName>
                                        </p:attrNameLst>
                                      </p:cBhvr>
                                      <p:tavLst>
                                        <p:tav tm="0">
                                          <p:val>
                                            <p:strVal val="0-#ppt_w/2"/>
                                          </p:val>
                                        </p:tav>
                                        <p:tav tm="100000">
                                          <p:val>
                                            <p:strVal val="#ppt_x"/>
                                          </p:val>
                                        </p:tav>
                                      </p:tavLst>
                                    </p:anim>
                                    <p:anim calcmode="lin" valueType="num">
                                      <p:cBhvr>
                                        <p:cTn id="8" dur="1000" fill="hold"/>
                                        <p:tgtEl>
                                          <p:spTgt spid="299">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99">
                                            <p:txEl>
                                              <p:pRg st="0" end="0"/>
                                            </p:txEl>
                                          </p:spTgt>
                                        </p:tgtEl>
                                        <p:attrNameLst>
                                          <p:attrName>style.visibility</p:attrName>
                                        </p:attrNameLst>
                                      </p:cBhvr>
                                      <p:to>
                                        <p:strVal val="visible"/>
                                      </p:to>
                                    </p:set>
                                    <p:anim calcmode="lin" valueType="num">
                                      <p:cBhvr>
                                        <p:cTn id="11" dur="1000" fill="hold"/>
                                        <p:tgtEl>
                                          <p:spTgt spid="299">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1" nodeType="clickEffect">
                                  <p:stCondLst>
                                    <p:cond delay="0"/>
                                  </p:stCondLst>
                                  <p:iterate>
                                    <p:tmAbs val="0"/>
                                  </p:iterate>
                                  <p:childTnLst>
                                    <p:set>
                                      <p:cBhvr>
                                        <p:cTn id="16" fill="hold"/>
                                        <p:tgtEl>
                                          <p:spTgt spid="299">
                                            <p:txEl>
                                              <p:pRg st="1" end="1"/>
                                            </p:txEl>
                                          </p:spTgt>
                                        </p:tgtEl>
                                        <p:attrNameLst>
                                          <p:attrName>style.visibility</p:attrName>
                                        </p:attrNameLst>
                                      </p:cBhvr>
                                      <p:to>
                                        <p:strVal val="visible"/>
                                      </p:to>
                                    </p:set>
                                    <p:anim calcmode="lin" valueType="num">
                                      <p:cBhvr>
                                        <p:cTn id="17" dur="1000" fill="hold"/>
                                        <p:tgtEl>
                                          <p:spTgt spid="299">
                                            <p:txEl>
                                              <p:pRg st="1" end="1"/>
                                            </p:txEl>
                                          </p:spTgt>
                                        </p:tgtEl>
                                        <p:attrNameLst>
                                          <p:attrName>ppt_x</p:attrName>
                                        </p:attrNameLst>
                                      </p:cBhvr>
                                      <p:tavLst>
                                        <p:tav tm="0">
                                          <p:val>
                                            <p:strVal val="0-#ppt_w/2"/>
                                          </p:val>
                                        </p:tav>
                                        <p:tav tm="100000">
                                          <p:val>
                                            <p:strVal val="#ppt_x"/>
                                          </p:val>
                                        </p:tav>
                                      </p:tavLst>
                                    </p:anim>
                                    <p:anim calcmode="lin" valueType="num">
                                      <p:cBhvr>
                                        <p:cTn id="18" dur="1000" fill="hold"/>
                                        <p:tgtEl>
                                          <p:spTgt spid="2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1" nodeType="clickEffect">
                                  <p:stCondLst>
                                    <p:cond delay="0"/>
                                  </p:stCondLst>
                                  <p:iterate>
                                    <p:tmAbs val="0"/>
                                  </p:iterate>
                                  <p:childTnLst>
                                    <p:set>
                                      <p:cBhvr>
                                        <p:cTn id="22" fill="hold"/>
                                        <p:tgtEl>
                                          <p:spTgt spid="299">
                                            <p:txEl>
                                              <p:pRg st="2" end="2"/>
                                            </p:txEl>
                                          </p:spTgt>
                                        </p:tgtEl>
                                        <p:attrNameLst>
                                          <p:attrName>style.visibility</p:attrName>
                                        </p:attrNameLst>
                                      </p:cBhvr>
                                      <p:to>
                                        <p:strVal val="visible"/>
                                      </p:to>
                                    </p:set>
                                    <p:anim calcmode="lin" valueType="num">
                                      <p:cBhvr>
                                        <p:cTn id="23" dur="1000" fill="hold"/>
                                        <p:tgtEl>
                                          <p:spTgt spid="299">
                                            <p:txEl>
                                              <p:pRg st="2" end="2"/>
                                            </p:txEl>
                                          </p:spTgt>
                                        </p:tgtEl>
                                        <p:attrNameLst>
                                          <p:attrName>ppt_x</p:attrName>
                                        </p:attrNameLst>
                                      </p:cBhvr>
                                      <p:tavLst>
                                        <p:tav tm="0">
                                          <p:val>
                                            <p:strVal val="0-#ppt_w/2"/>
                                          </p:val>
                                        </p:tav>
                                        <p:tav tm="100000">
                                          <p:val>
                                            <p:strVal val="#ppt_x"/>
                                          </p:val>
                                        </p:tav>
                                      </p:tavLst>
                                    </p:anim>
                                    <p:anim calcmode="lin" valueType="num">
                                      <p:cBhvr>
                                        <p:cTn id="24" dur="1000" fill="hold"/>
                                        <p:tgtEl>
                                          <p:spTgt spid="29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1" build="p" bldLvl="5"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Delivery - I"/>
          <p:cNvSpPr txBox="1">
            <a:spLocks noGrp="1"/>
          </p:cNvSpPr>
          <p:nvPr>
            <p:ph type="title"/>
          </p:nvPr>
        </p:nvSpPr>
        <p:spPr>
          <a:xfrm>
            <a:off x="1295402" y="867080"/>
            <a:ext cx="9601198" cy="1303869"/>
          </a:xfrm>
          <a:prstGeom prst="rect">
            <a:avLst/>
          </a:prstGeom>
        </p:spPr>
        <p:txBody>
          <a:bodyPr/>
          <a:lstStyle/>
          <a:p>
            <a:r>
              <a:t>Delivery - I</a:t>
            </a:r>
          </a:p>
        </p:txBody>
      </p:sp>
      <p:sp>
        <p:nvSpPr>
          <p:cNvPr id="302" name="Immediate or a little later; on or off the bench…"/>
          <p:cNvSpPr txBox="1">
            <a:spLocks noGrp="1"/>
          </p:cNvSpPr>
          <p:nvPr>
            <p:ph type="body" sz="half" idx="1"/>
          </p:nvPr>
        </p:nvSpPr>
        <p:spPr>
          <a:xfrm>
            <a:off x="1298447" y="2560320"/>
            <a:ext cx="9996290" cy="3310130"/>
          </a:xfrm>
          <a:prstGeom prst="rect">
            <a:avLst/>
          </a:prstGeom>
        </p:spPr>
        <p:txBody>
          <a:bodyPr/>
          <a:lstStyle/>
          <a:p>
            <a:r>
              <a:t>Immediate or a little later; on or off the bench</a:t>
            </a:r>
          </a:p>
          <a:p>
            <a:r>
              <a:t>Simple language, scope for imagery, and personality, but rarely humour</a:t>
            </a:r>
          </a:p>
          <a:p>
            <a:r>
              <a:t>Active voiced, conversational, avoid double negatives</a:t>
            </a:r>
          </a:p>
          <a:p>
            <a:r>
              <a:t>Communicate with your audience </a:t>
            </a:r>
          </a:p>
          <a:p>
            <a:r>
              <a:t>Announce the decision: at the outset? Or the end? Or both?</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302"/>
                                        </p:tgtEl>
                                        <p:attrNameLst>
                                          <p:attrName>style.visibility</p:attrName>
                                        </p:attrNameLst>
                                      </p:cBhvr>
                                      <p:to>
                                        <p:strVal val="visible"/>
                                      </p:to>
                                    </p:set>
                                    <p:anim calcmode="lin" valueType="num">
                                      <p:cBhvr>
                                        <p:cTn id="7" dur="4000" fill="hold"/>
                                        <p:tgtEl>
                                          <p:spTgt spid="302"/>
                                        </p:tgtEl>
                                        <p:attrNameLst>
                                          <p:attrName>ppt_x</p:attrName>
                                        </p:attrNameLst>
                                      </p:cBhvr>
                                      <p:tavLst>
                                        <p:tav tm="0">
                                          <p:val>
                                            <p:strVal val="0-#ppt_w/2"/>
                                          </p:val>
                                        </p:tav>
                                        <p:tav tm="100000">
                                          <p:val>
                                            <p:strVal val="#ppt_x"/>
                                          </p:val>
                                        </p:tav>
                                      </p:tavLst>
                                    </p:anim>
                                    <p:anim calcmode="lin" valueType="num">
                                      <p:cBhvr>
                                        <p:cTn id="8" dur="4000" fill="hold"/>
                                        <p:tgtEl>
                                          <p:spTgt spid="3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 grpId="1"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Lloyd’s Bank v Bundy [1975] 1 QB 326"/>
          <p:cNvSpPr txBox="1">
            <a:spLocks noGrp="1"/>
          </p:cNvSpPr>
          <p:nvPr>
            <p:ph type="title"/>
          </p:nvPr>
        </p:nvSpPr>
        <p:spPr>
          <a:xfrm>
            <a:off x="1295402" y="982132"/>
            <a:ext cx="9601198" cy="1303868"/>
          </a:xfrm>
          <a:prstGeom prst="rect">
            <a:avLst/>
          </a:prstGeom>
        </p:spPr>
        <p:txBody>
          <a:bodyPr/>
          <a:lstStyle/>
          <a:p>
            <a:r>
              <a:t>Lloyd’s Bank v Bundy [1975] 1 QB 326</a:t>
            </a:r>
          </a:p>
        </p:txBody>
      </p:sp>
      <p:sp>
        <p:nvSpPr>
          <p:cNvPr id="305" name="Broadchalke is one of the most pleasing villages in England. Old Herbert Bundy was a farmer there. His home was at Yew Tree farm. It went back for 300 years. His family had been there for generations. It was his only asset. But he did a very foolish thing. He mortgaged it to the bank. Up to the very hilt. Not to borrow money for himself but for the sake of his son. Now the bank have come down on him. They have foreclosed. They want him to get out of Yew Tree Farm and to sell it. They have brought this action against him for possession. Going out means ruin for him...now there is an appeal to this court. The ground is that the circumstances were so exceptional that Herbert Bundy should not be held bound."/>
          <p:cNvSpPr txBox="1">
            <a:spLocks noGrp="1"/>
          </p:cNvSpPr>
          <p:nvPr>
            <p:ph type="body" sz="half" idx="1"/>
          </p:nvPr>
        </p:nvSpPr>
        <p:spPr>
          <a:xfrm>
            <a:off x="1295400" y="2556930"/>
            <a:ext cx="9601198" cy="3318940"/>
          </a:xfrm>
          <a:prstGeom prst="rect">
            <a:avLst/>
          </a:prstGeom>
        </p:spPr>
        <p:txBody>
          <a:bodyPr/>
          <a:lstStyle>
            <a:lvl1pPr marL="271461" indent="-271461" defTabSz="434340">
              <a:spcBef>
                <a:spcPts val="500"/>
              </a:spcBef>
              <a:defRPr sz="2200"/>
            </a:lvl1pPr>
          </a:lstStyle>
          <a:p>
            <a:r>
              <a:t>Broadchalke is one of the most pleasing villages in England. Old Herbert Bundy was a farmer there. His home was at Yew Tree farm. It went back for 300 years. His family had been there for generations. It was his only asset. But he did a very foolish thing. He mortgaged it to the bank. Up to the very hilt. Not to borrow money for himself but for the sake of his son. Now the bank have come down on him. They have foreclosed. They want him to get out of Yew Tree Farm and to sell it. They have brought this action against him for possession. Going out means ruin for him...now there is an appeal to this court. The ground is that the circumstances were so exceptional that Herbert Bundy should not be held bound.</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Delivery II"/>
          <p:cNvSpPr txBox="1">
            <a:spLocks noGrp="1"/>
          </p:cNvSpPr>
          <p:nvPr>
            <p:ph type="title"/>
          </p:nvPr>
        </p:nvSpPr>
        <p:spPr>
          <a:xfrm>
            <a:off x="1295402" y="982132"/>
            <a:ext cx="9601198" cy="1303868"/>
          </a:xfrm>
          <a:prstGeom prst="rect">
            <a:avLst/>
          </a:prstGeom>
        </p:spPr>
        <p:txBody>
          <a:bodyPr/>
          <a:lstStyle/>
          <a:p>
            <a:r>
              <a:t>Delivery II</a:t>
            </a:r>
          </a:p>
        </p:txBody>
      </p:sp>
      <p:sp>
        <p:nvSpPr>
          <p:cNvPr id="308" name="Use names rather than party descriptor (mostly)…"/>
          <p:cNvSpPr txBox="1">
            <a:spLocks noGrp="1"/>
          </p:cNvSpPr>
          <p:nvPr>
            <p:ph type="body" sz="half" idx="1"/>
          </p:nvPr>
        </p:nvSpPr>
        <p:spPr>
          <a:xfrm>
            <a:off x="1298447" y="2560320"/>
            <a:ext cx="9595106" cy="3310130"/>
          </a:xfrm>
          <a:prstGeom prst="rect">
            <a:avLst/>
          </a:prstGeom>
        </p:spPr>
        <p:txBody>
          <a:bodyPr/>
          <a:lstStyle/>
          <a:p>
            <a:pPr>
              <a:lnSpc>
                <a:spcPct val="90000"/>
              </a:lnSpc>
            </a:pPr>
            <a:endParaRPr/>
          </a:p>
          <a:p>
            <a:pPr>
              <a:lnSpc>
                <a:spcPct val="90000"/>
              </a:lnSpc>
            </a:pPr>
            <a:r>
              <a:t>Use names rather than party descriptor (mostly)</a:t>
            </a:r>
          </a:p>
          <a:p>
            <a:pPr>
              <a:lnSpc>
                <a:spcPct val="90000"/>
              </a:lnSpc>
            </a:pPr>
            <a:r>
              <a:t>Use of headings</a:t>
            </a:r>
          </a:p>
          <a:p>
            <a:pPr>
              <a:lnSpc>
                <a:spcPct val="90000"/>
              </a:lnSpc>
            </a:pPr>
            <a:r>
              <a:t>Only address what you need to-law which is not settled, facts which are in dispute and essential to the decision </a:t>
            </a:r>
          </a:p>
          <a:p>
            <a:pPr>
              <a:lnSpc>
                <a:spcPct val="90000"/>
              </a:lnSpc>
            </a:pPr>
            <a:r>
              <a:t>Slower pace- allows thought, adjustment, careful expression, reference to notes</a:t>
            </a:r>
          </a:p>
          <a:p>
            <a:pPr>
              <a:lnSpc>
                <a:spcPct val="90000"/>
              </a:lnSpc>
            </a:pPr>
            <a:r>
              <a:t>Be sure to address the losing party’s (potential appellant!) position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Rectangle 1"/>
          <p:cNvSpPr txBox="1"/>
          <p:nvPr/>
        </p:nvSpPr>
        <p:spPr>
          <a:xfrm>
            <a:off x="3600636" y="3244332"/>
            <a:ext cx="6844490" cy="3581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defRPr>
                <a:latin typeface="+mj-lt"/>
                <a:ea typeface="+mj-ea"/>
                <a:cs typeface="+mj-cs"/>
                <a:sym typeface="Garamond"/>
              </a:defRPr>
            </a:pPr>
            <a:r>
              <a:t>https://</a:t>
            </a:r>
            <a:r>
              <a:rPr u="sng">
                <a:solidFill>
                  <a:srgbClr val="0000FF"/>
                </a:solidFill>
                <a:uFill>
                  <a:solidFill>
                    <a:srgbClr val="0000FF"/>
                  </a:solidFill>
                </a:uFill>
                <a:hlinkClick r:id="rId2"/>
              </a:rPr>
              <a:t>Letting emotion do the talking - or what you might really like to say!</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Corrections"/>
          <p:cNvSpPr txBox="1">
            <a:spLocks noGrp="1"/>
          </p:cNvSpPr>
          <p:nvPr>
            <p:ph type="title"/>
          </p:nvPr>
        </p:nvSpPr>
        <p:spPr>
          <a:xfrm>
            <a:off x="1295402" y="982132"/>
            <a:ext cx="9601198" cy="1303868"/>
          </a:xfrm>
          <a:prstGeom prst="rect">
            <a:avLst/>
          </a:prstGeom>
        </p:spPr>
        <p:txBody>
          <a:bodyPr/>
          <a:lstStyle/>
          <a:p>
            <a:r>
              <a:t>Corrections</a:t>
            </a:r>
          </a:p>
        </p:txBody>
      </p:sp>
      <p:sp>
        <p:nvSpPr>
          <p:cNvPr id="313" name="Guide to judicial conduct:…"/>
          <p:cNvSpPr txBox="1">
            <a:spLocks noGrp="1"/>
          </p:cNvSpPr>
          <p:nvPr>
            <p:ph type="body" sz="half" idx="1"/>
          </p:nvPr>
        </p:nvSpPr>
        <p:spPr>
          <a:xfrm>
            <a:off x="1295400" y="2556930"/>
            <a:ext cx="9601198" cy="3318940"/>
          </a:xfrm>
          <a:prstGeom prst="rect">
            <a:avLst/>
          </a:prstGeom>
        </p:spPr>
        <p:txBody>
          <a:bodyPr/>
          <a:lstStyle/>
          <a:p>
            <a:r>
              <a:t>“Guide to judicial conduct“ by the Council of Chief Justices</a:t>
            </a:r>
          </a:p>
          <a:p>
            <a:r>
              <a:t>Cannot alter the substance</a:t>
            </a:r>
          </a:p>
          <a:p>
            <a:r>
              <a:t>May revise reasons if a slip means what was said was not what was intended or is poorly expressed</a:t>
            </a:r>
          </a:p>
          <a:p>
            <a:r>
              <a:t>Correct grammatical errors</a:t>
            </a:r>
          </a:p>
          <a:p>
            <a:r>
              <a:t>Add case references and citations</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Title 1"/>
          <p:cNvSpPr txBox="1">
            <a:spLocks noGrp="1"/>
          </p:cNvSpPr>
          <p:nvPr>
            <p:ph type="title"/>
          </p:nvPr>
        </p:nvSpPr>
        <p:spPr>
          <a:xfrm>
            <a:off x="1294190" y="2224635"/>
            <a:ext cx="3718456" cy="578639"/>
          </a:xfrm>
          <a:prstGeom prst="rect">
            <a:avLst/>
          </a:prstGeom>
        </p:spPr>
        <p:txBody>
          <a:bodyPr/>
          <a:lstStyle>
            <a:lvl1pPr>
              <a:defRPr sz="2800"/>
            </a:lvl1pPr>
          </a:lstStyle>
          <a:p>
            <a:r>
              <a:t>Are you ready?</a:t>
            </a:r>
          </a:p>
        </p:txBody>
      </p:sp>
      <p:sp>
        <p:nvSpPr>
          <p:cNvPr id="316" name="Content Placeholder 2"/>
          <p:cNvSpPr txBox="1">
            <a:spLocks noGrp="1"/>
          </p:cNvSpPr>
          <p:nvPr>
            <p:ph type="body" sz="half" idx="1"/>
          </p:nvPr>
        </p:nvSpPr>
        <p:spPr>
          <a:xfrm>
            <a:off x="5569496" y="1077322"/>
            <a:ext cx="5764288" cy="4512629"/>
          </a:xfrm>
          <a:prstGeom prst="rect">
            <a:avLst/>
          </a:prstGeom>
        </p:spPr>
        <p:txBody>
          <a:bodyPr/>
          <a:lstStyle>
            <a:lvl1pPr marL="0" indent="0">
              <a:buSzTx/>
              <a:buNone/>
            </a:lvl1pPr>
          </a:lstStyle>
          <a:p>
            <a:r>
              <a:t>“an accurate recall of the detail of relevant evidence and a clear perception of applicable principles of law afford the best foundations for proceeding to an ex tempore judgment which is convincing” Justice Michael Kirby Western Australia Law Review [Vol 25] Dec 1995 213</a:t>
            </a:r>
          </a:p>
        </p:txBody>
      </p:sp>
      <p:pic>
        <p:nvPicPr>
          <p:cNvPr id="317" name="Picture 1" descr="Picture 1"/>
          <p:cNvPicPr>
            <a:picLocks noChangeAspect="1"/>
          </p:cNvPicPr>
          <p:nvPr/>
        </p:nvPicPr>
        <p:blipFill>
          <a:blip r:embed="rId2">
            <a:extLst/>
          </a:blip>
          <a:stretch>
            <a:fillRect/>
          </a:stretch>
        </p:blipFill>
        <p:spPr>
          <a:xfrm>
            <a:off x="1313071" y="2579253"/>
            <a:ext cx="3680692" cy="368069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316"/>
                                        </p:tgtEl>
                                        <p:attrNameLst>
                                          <p:attrName>style.visibility</p:attrName>
                                        </p:attrNameLst>
                                      </p:cBhvr>
                                      <p:to>
                                        <p:strVal val="visible"/>
                                      </p:to>
                                    </p:set>
                                    <p:anim calcmode="lin" valueType="num">
                                      <p:cBhvr>
                                        <p:cTn id="7" dur="1000" fill="hold"/>
                                        <p:tgtEl>
                                          <p:spTgt spid="316"/>
                                        </p:tgtEl>
                                        <p:attrNameLst>
                                          <p:attrName>ppt_x</p:attrName>
                                        </p:attrNameLst>
                                      </p:cBhvr>
                                      <p:tavLst>
                                        <p:tav tm="0">
                                          <p:val>
                                            <p:strVal val="#ppt_x"/>
                                          </p:val>
                                        </p:tav>
                                        <p:tav tm="100000">
                                          <p:val>
                                            <p:strVal val="#ppt_x"/>
                                          </p:val>
                                        </p:tav>
                                      </p:tavLst>
                                    </p:anim>
                                    <p:anim calcmode="lin" valueType="num">
                                      <p:cBhvr>
                                        <p:cTn id="8" dur="1000" fill="hold"/>
                                        <p:tgtEl>
                                          <p:spTgt spid="3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 grpId="1"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itle 1"/>
          <p:cNvSpPr txBox="1">
            <a:spLocks noGrp="1"/>
          </p:cNvSpPr>
          <p:nvPr>
            <p:ph type="title"/>
          </p:nvPr>
        </p:nvSpPr>
        <p:spPr>
          <a:xfrm>
            <a:off x="1295401" y="982132"/>
            <a:ext cx="9601198" cy="1303868"/>
          </a:xfrm>
          <a:prstGeom prst="rect">
            <a:avLst/>
          </a:prstGeom>
        </p:spPr>
        <p:txBody>
          <a:bodyPr/>
          <a:lstStyle>
            <a:lvl1pPr>
              <a:defRPr sz="4800"/>
            </a:lvl1pPr>
          </a:lstStyle>
          <a:p>
            <a:r>
              <a:t>Why?</a:t>
            </a:r>
          </a:p>
        </p:txBody>
      </p:sp>
      <p:sp>
        <p:nvSpPr>
          <p:cNvPr id="252" name="Content Placeholder 2"/>
          <p:cNvSpPr txBox="1">
            <a:spLocks noGrp="1"/>
          </p:cNvSpPr>
          <p:nvPr>
            <p:ph type="body" sz="half" idx="1"/>
          </p:nvPr>
        </p:nvSpPr>
        <p:spPr>
          <a:xfrm>
            <a:off x="1295401" y="2427498"/>
            <a:ext cx="9460601" cy="3270336"/>
          </a:xfrm>
          <a:prstGeom prst="rect">
            <a:avLst/>
          </a:prstGeom>
        </p:spPr>
        <p:txBody>
          <a:bodyPr/>
          <a:lstStyle/>
          <a:p>
            <a:pPr marL="214311" indent="-214311">
              <a:spcBef>
                <a:spcPts val="1100"/>
              </a:spcBef>
              <a:defRPr sz="3600"/>
            </a:pPr>
            <a:r>
              <a:t>the parties’ needs</a:t>
            </a:r>
          </a:p>
          <a:p>
            <a:pPr marL="214311" indent="-214311">
              <a:spcBef>
                <a:spcPts val="1100"/>
              </a:spcBef>
              <a:defRPr sz="3600"/>
            </a:pPr>
            <a:r>
              <a:t>institutional efficiency</a:t>
            </a:r>
          </a:p>
          <a:p>
            <a:pPr marL="214311" indent="-214311">
              <a:spcBef>
                <a:spcPts val="1100"/>
              </a:spcBef>
              <a:defRPr sz="3600"/>
            </a:pPr>
            <a:r>
              <a:t>your sanity</a:t>
            </a:r>
          </a:p>
        </p:txBody>
      </p:sp>
      <p:pic>
        <p:nvPicPr>
          <p:cNvPr id="253" name="Picture 6" descr="Picture 6"/>
          <p:cNvPicPr>
            <a:picLocks noChangeAspect="1"/>
          </p:cNvPicPr>
          <p:nvPr/>
        </p:nvPicPr>
        <p:blipFill>
          <a:blip r:embed="rId2">
            <a:extLst/>
          </a:blip>
          <a:stretch>
            <a:fillRect/>
          </a:stretch>
        </p:blipFill>
        <p:spPr>
          <a:xfrm>
            <a:off x="8043299" y="3262338"/>
            <a:ext cx="1396264" cy="257699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ll/>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252">
                                            <p:bg/>
                                          </p:spTgt>
                                        </p:tgtEl>
                                        <p:attrNameLst>
                                          <p:attrName>style.visibility</p:attrName>
                                        </p:attrNameLst>
                                      </p:cBhvr>
                                      <p:to>
                                        <p:strVal val="visible"/>
                                      </p:to>
                                    </p:set>
                                    <p:anim calcmode="lin" valueType="num">
                                      <p:cBhvr>
                                        <p:cTn id="7" dur="500" fill="hold"/>
                                        <p:tgtEl>
                                          <p:spTgt spid="252">
                                            <p:bg/>
                                          </p:spTgt>
                                        </p:tgtEl>
                                        <p:attrNameLst>
                                          <p:attrName>ppt_x</p:attrName>
                                        </p:attrNameLst>
                                      </p:cBhvr>
                                      <p:tavLst>
                                        <p:tav tm="0">
                                          <p:val>
                                            <p:strVal val="#ppt_x"/>
                                          </p:val>
                                        </p:tav>
                                        <p:tav tm="100000">
                                          <p:val>
                                            <p:strVal val="#ppt_x"/>
                                          </p:val>
                                        </p:tav>
                                      </p:tavLst>
                                    </p:anim>
                                    <p:anim calcmode="lin" valueType="num">
                                      <p:cBhvr>
                                        <p:cTn id="8" dur="500" fill="hold"/>
                                        <p:tgtEl>
                                          <p:spTgt spid="252">
                                            <p:bg/>
                                          </p:spTgt>
                                        </p:tgtEl>
                                        <p:attrNameLst>
                                          <p:attrName>ppt_y</p:attrName>
                                        </p:attrNameLst>
                                      </p:cBhvr>
                                      <p:tavLst>
                                        <p:tav tm="0">
                                          <p:val>
                                            <p:strVal val="1+#ppt_h/2"/>
                                          </p:val>
                                        </p:tav>
                                        <p:tav tm="100000">
                                          <p:val>
                                            <p:strVal val="#ppt_y"/>
                                          </p:val>
                                        </p:tav>
                                      </p:tavLst>
                                    </p:anim>
                                  </p:childTnLst>
                                </p:cTn>
                              </p:par>
                              <p:par>
                                <p:cTn id="9" presetID="2" presetClass="entr" presetSubtype="4" fill="hold" grpId="1" nodeType="withEffect">
                                  <p:stCondLst>
                                    <p:cond delay="0"/>
                                  </p:stCondLst>
                                  <p:iterate>
                                    <p:tmAbs val="0"/>
                                  </p:iterate>
                                  <p:childTnLst>
                                    <p:set>
                                      <p:cBhvr>
                                        <p:cTn id="10" fill="hold"/>
                                        <p:tgtEl>
                                          <p:spTgt spid="252">
                                            <p:txEl>
                                              <p:pRg st="0" end="0"/>
                                            </p:txEl>
                                          </p:spTgt>
                                        </p:tgtEl>
                                        <p:attrNameLst>
                                          <p:attrName>style.visibility</p:attrName>
                                        </p:attrNameLst>
                                      </p:cBhvr>
                                      <p:to>
                                        <p:strVal val="visible"/>
                                      </p:to>
                                    </p:set>
                                    <p:anim calcmode="lin" valueType="num">
                                      <p:cBhvr>
                                        <p:cTn id="11" dur="500" fill="hold"/>
                                        <p:tgtEl>
                                          <p:spTgt spid="252">
                                            <p:txEl>
                                              <p:pRg st="0" end="0"/>
                                            </p:txEl>
                                          </p:spTgt>
                                        </p:tgtEl>
                                        <p:attrNameLst>
                                          <p:attrName>ppt_x</p:attrName>
                                        </p:attrNameLst>
                                      </p:cBhvr>
                                      <p:tavLst>
                                        <p:tav tm="0">
                                          <p:val>
                                            <p:strVal val="#ppt_x"/>
                                          </p:val>
                                        </p:tav>
                                        <p:tav tm="100000">
                                          <p:val>
                                            <p:strVal val="#ppt_x"/>
                                          </p:val>
                                        </p:tav>
                                      </p:tavLst>
                                    </p:anim>
                                    <p:anim calcmode="lin" valueType="num">
                                      <p:cBhvr>
                                        <p:cTn id="12" dur="500" fill="hold"/>
                                        <p:tgtEl>
                                          <p:spTgt spid="252">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grpId="1" nodeType="afterEffect">
                                  <p:stCondLst>
                                    <p:cond delay="0"/>
                                  </p:stCondLst>
                                  <p:iterate>
                                    <p:tmAbs val="0"/>
                                  </p:iterate>
                                  <p:childTnLst>
                                    <p:set>
                                      <p:cBhvr>
                                        <p:cTn id="15" fill="hold"/>
                                        <p:tgtEl>
                                          <p:spTgt spid="252">
                                            <p:txEl>
                                              <p:pRg st="1" end="1"/>
                                            </p:txEl>
                                          </p:spTgt>
                                        </p:tgtEl>
                                        <p:attrNameLst>
                                          <p:attrName>style.visibility</p:attrName>
                                        </p:attrNameLst>
                                      </p:cBhvr>
                                      <p:to>
                                        <p:strVal val="visible"/>
                                      </p:to>
                                    </p:set>
                                    <p:anim calcmode="lin" valueType="num">
                                      <p:cBhvr>
                                        <p:cTn id="16" dur="500" fill="hold"/>
                                        <p:tgtEl>
                                          <p:spTgt spid="252">
                                            <p:txEl>
                                              <p:pRg st="1" end="1"/>
                                            </p:txEl>
                                          </p:spTgt>
                                        </p:tgtEl>
                                        <p:attrNameLst>
                                          <p:attrName>ppt_x</p:attrName>
                                        </p:attrNameLst>
                                      </p:cBhvr>
                                      <p:tavLst>
                                        <p:tav tm="0">
                                          <p:val>
                                            <p:strVal val="#ppt_x"/>
                                          </p:val>
                                        </p:tav>
                                        <p:tav tm="100000">
                                          <p:val>
                                            <p:strVal val="#ppt_x"/>
                                          </p:val>
                                        </p:tav>
                                      </p:tavLst>
                                    </p:anim>
                                    <p:anim calcmode="lin" valueType="num">
                                      <p:cBhvr>
                                        <p:cTn id="17" dur="500" fill="hold"/>
                                        <p:tgtEl>
                                          <p:spTgt spid="25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iterate>
                                    <p:tmAbs val="0"/>
                                  </p:iterate>
                                  <p:childTnLst>
                                    <p:set>
                                      <p:cBhvr>
                                        <p:cTn id="21" fill="hold"/>
                                        <p:tgtEl>
                                          <p:spTgt spid="252">
                                            <p:txEl>
                                              <p:pRg st="2" end="2"/>
                                            </p:txEl>
                                          </p:spTgt>
                                        </p:tgtEl>
                                        <p:attrNameLst>
                                          <p:attrName>style.visibility</p:attrName>
                                        </p:attrNameLst>
                                      </p:cBhvr>
                                      <p:to>
                                        <p:strVal val="visible"/>
                                      </p:to>
                                    </p:set>
                                    <p:anim calcmode="lin" valueType="num">
                                      <p:cBhvr>
                                        <p:cTn id="22" dur="500" fill="hold"/>
                                        <p:tgtEl>
                                          <p:spTgt spid="252">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5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 grpId="1" build="p" bldLvl="5"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Your practice, your way"/>
          <p:cNvSpPr txBox="1">
            <a:spLocks noGrp="1"/>
          </p:cNvSpPr>
          <p:nvPr>
            <p:ph type="title"/>
          </p:nvPr>
        </p:nvSpPr>
        <p:spPr>
          <a:xfrm>
            <a:off x="1295402" y="982132"/>
            <a:ext cx="9601198" cy="1303868"/>
          </a:xfrm>
          <a:prstGeom prst="rect">
            <a:avLst/>
          </a:prstGeom>
        </p:spPr>
        <p:txBody>
          <a:bodyPr/>
          <a:lstStyle/>
          <a:p>
            <a:r>
              <a:t>Your practice, your way</a:t>
            </a:r>
          </a:p>
        </p:txBody>
      </p:sp>
      <p:sp>
        <p:nvSpPr>
          <p:cNvPr id="320" name="Prepare…"/>
          <p:cNvSpPr txBox="1">
            <a:spLocks noGrp="1"/>
          </p:cNvSpPr>
          <p:nvPr>
            <p:ph type="body" sz="quarter" idx="1"/>
          </p:nvPr>
        </p:nvSpPr>
        <p:spPr>
          <a:xfrm>
            <a:off x="2639392" y="2677005"/>
            <a:ext cx="2295035" cy="3310131"/>
          </a:xfrm>
          <a:prstGeom prst="rect">
            <a:avLst/>
          </a:prstGeom>
        </p:spPr>
        <p:txBody>
          <a:bodyPr/>
          <a:lstStyle/>
          <a:p>
            <a:pPr marL="464343" indent="-464343">
              <a:defRPr sz="3900"/>
            </a:pPr>
            <a:r>
              <a:t>Prepare</a:t>
            </a:r>
          </a:p>
          <a:p>
            <a:pPr marL="464343" indent="-464343">
              <a:defRPr sz="3900"/>
            </a:pPr>
            <a:r>
              <a:t>Practice</a:t>
            </a:r>
          </a:p>
          <a:p>
            <a:pPr marL="464343" indent="-464343">
              <a:defRPr sz="3900"/>
            </a:pPr>
            <a:r>
              <a:t>Reflect</a:t>
            </a:r>
          </a:p>
          <a:p>
            <a:pPr marL="464343" indent="-464343">
              <a:defRPr sz="3900"/>
            </a:pPr>
            <a:r>
              <a:t>Refine </a:t>
            </a:r>
          </a:p>
        </p:txBody>
      </p:sp>
      <p:pic>
        <p:nvPicPr>
          <p:cNvPr id="321" name="Picture 2" descr="Picture 2"/>
          <p:cNvPicPr>
            <a:picLocks/>
          </p:cNvPicPr>
          <p:nvPr/>
        </p:nvPicPr>
        <p:blipFill>
          <a:blip r:embed="rId2">
            <a:extLst/>
          </a:blip>
          <a:stretch>
            <a:fillRect/>
          </a:stretch>
        </p:blipFill>
        <p:spPr>
          <a:xfrm>
            <a:off x="6169735" y="2997500"/>
            <a:ext cx="3558852" cy="2669139"/>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Title 1"/>
          <p:cNvSpPr txBox="1">
            <a:spLocks noGrp="1"/>
          </p:cNvSpPr>
          <p:nvPr>
            <p:ph type="title"/>
          </p:nvPr>
        </p:nvSpPr>
        <p:spPr>
          <a:xfrm>
            <a:off x="1295401" y="982132"/>
            <a:ext cx="9601198" cy="1303868"/>
          </a:xfrm>
          <a:prstGeom prst="rect">
            <a:avLst/>
          </a:prstGeom>
        </p:spPr>
        <p:txBody>
          <a:bodyPr/>
          <a:lstStyle/>
          <a:p>
            <a:r>
              <a:t>Why not?</a:t>
            </a:r>
          </a:p>
        </p:txBody>
      </p:sp>
      <p:sp>
        <p:nvSpPr>
          <p:cNvPr id="256" name="Content Placeholder 2"/>
          <p:cNvSpPr txBox="1">
            <a:spLocks noGrp="1"/>
          </p:cNvSpPr>
          <p:nvPr>
            <p:ph type="body" sz="half" idx="1"/>
          </p:nvPr>
        </p:nvSpPr>
        <p:spPr>
          <a:xfrm>
            <a:off x="1295401" y="2441880"/>
            <a:ext cx="9601198" cy="3318937"/>
          </a:xfrm>
          <a:prstGeom prst="rect">
            <a:avLst/>
          </a:prstGeom>
        </p:spPr>
        <p:txBody>
          <a:bodyPr/>
          <a:lstStyle/>
          <a:p>
            <a:pPr marL="420051" indent="-420051" defTabSz="448055">
              <a:lnSpc>
                <a:spcPct val="90000"/>
              </a:lnSpc>
              <a:spcBef>
                <a:spcPts val="500"/>
              </a:spcBef>
              <a:defRPr sz="3500"/>
            </a:pPr>
            <a:r>
              <a:t>You do not know the correct outcome</a:t>
            </a:r>
          </a:p>
          <a:p>
            <a:pPr marL="420051" indent="-420051" defTabSz="448055">
              <a:lnSpc>
                <a:spcPct val="90000"/>
              </a:lnSpc>
              <a:spcBef>
                <a:spcPts val="500"/>
              </a:spcBef>
              <a:defRPr sz="3500"/>
            </a:pPr>
            <a:r>
              <a:t>You simply cannot do justice to the evidence/the issues raised without reflection/time</a:t>
            </a:r>
          </a:p>
          <a:p>
            <a:pPr marL="420051" indent="-420051" defTabSz="448055">
              <a:lnSpc>
                <a:spcPct val="90000"/>
              </a:lnSpc>
              <a:spcBef>
                <a:spcPts val="500"/>
              </a:spcBef>
              <a:defRPr sz="3500"/>
            </a:pPr>
            <a:r>
              <a:t>The issue has wide significance </a:t>
            </a:r>
          </a:p>
          <a:p>
            <a:pPr marL="420051" indent="-420051" defTabSz="448055">
              <a:lnSpc>
                <a:spcPct val="90000"/>
              </a:lnSpc>
              <a:spcBef>
                <a:spcPts val="500"/>
              </a:spcBef>
              <a:defRPr sz="3500"/>
            </a:pPr>
            <a:r>
              <a:t>A circuit breaker is required – whether for a party or for you</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56">
                                            <p:bg/>
                                          </p:spTgt>
                                        </p:tgtEl>
                                        <p:attrNameLst>
                                          <p:attrName>style.visibility</p:attrName>
                                        </p:attrNameLst>
                                      </p:cBhvr>
                                      <p:to>
                                        <p:strVal val="visible"/>
                                      </p:to>
                                    </p:set>
                                    <p:anim calcmode="lin" valueType="num">
                                      <p:cBhvr>
                                        <p:cTn id="7" dur="1000" fill="hold"/>
                                        <p:tgtEl>
                                          <p:spTgt spid="256">
                                            <p:bg/>
                                          </p:spTgt>
                                        </p:tgtEl>
                                        <p:attrNameLst>
                                          <p:attrName>ppt_x</p:attrName>
                                        </p:attrNameLst>
                                      </p:cBhvr>
                                      <p:tavLst>
                                        <p:tav tm="0">
                                          <p:val>
                                            <p:strVal val="0-#ppt_w/2"/>
                                          </p:val>
                                        </p:tav>
                                        <p:tav tm="100000">
                                          <p:val>
                                            <p:strVal val="#ppt_x"/>
                                          </p:val>
                                        </p:tav>
                                      </p:tavLst>
                                    </p:anim>
                                    <p:anim calcmode="lin" valueType="num">
                                      <p:cBhvr>
                                        <p:cTn id="8" dur="1000" fill="hold"/>
                                        <p:tgtEl>
                                          <p:spTgt spid="256">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56">
                                            <p:txEl>
                                              <p:pRg st="0" end="0"/>
                                            </p:txEl>
                                          </p:spTgt>
                                        </p:tgtEl>
                                        <p:attrNameLst>
                                          <p:attrName>style.visibility</p:attrName>
                                        </p:attrNameLst>
                                      </p:cBhvr>
                                      <p:to>
                                        <p:strVal val="visible"/>
                                      </p:to>
                                    </p:set>
                                    <p:anim calcmode="lin" valueType="num">
                                      <p:cBhvr>
                                        <p:cTn id="11" dur="1000" fill="hold"/>
                                        <p:tgtEl>
                                          <p:spTgt spid="256">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56">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56">
                                            <p:txEl>
                                              <p:pRg st="1" end="1"/>
                                            </p:txEl>
                                          </p:spTgt>
                                        </p:tgtEl>
                                        <p:attrNameLst>
                                          <p:attrName>style.visibility</p:attrName>
                                        </p:attrNameLst>
                                      </p:cBhvr>
                                      <p:to>
                                        <p:strVal val="visible"/>
                                      </p:to>
                                    </p:set>
                                    <p:anim calcmode="lin" valueType="num">
                                      <p:cBhvr>
                                        <p:cTn id="16" dur="1000" fill="hold"/>
                                        <p:tgtEl>
                                          <p:spTgt spid="256">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1" nodeType="clickEffect">
                                  <p:stCondLst>
                                    <p:cond delay="0"/>
                                  </p:stCondLst>
                                  <p:iterate>
                                    <p:tmAbs val="0"/>
                                  </p:iterate>
                                  <p:childTnLst>
                                    <p:set>
                                      <p:cBhvr>
                                        <p:cTn id="21" fill="hold"/>
                                        <p:tgtEl>
                                          <p:spTgt spid="256">
                                            <p:txEl>
                                              <p:pRg st="2" end="2"/>
                                            </p:txEl>
                                          </p:spTgt>
                                        </p:tgtEl>
                                        <p:attrNameLst>
                                          <p:attrName>style.visibility</p:attrName>
                                        </p:attrNameLst>
                                      </p:cBhvr>
                                      <p:to>
                                        <p:strVal val="visible"/>
                                      </p:to>
                                    </p:set>
                                    <p:anim calcmode="lin" valueType="num">
                                      <p:cBhvr>
                                        <p:cTn id="22" dur="1000" fill="hold"/>
                                        <p:tgtEl>
                                          <p:spTgt spid="256">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25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1" nodeType="clickEffect">
                                  <p:stCondLst>
                                    <p:cond delay="0"/>
                                  </p:stCondLst>
                                  <p:iterate>
                                    <p:tmAbs val="0"/>
                                  </p:iterate>
                                  <p:childTnLst>
                                    <p:set>
                                      <p:cBhvr>
                                        <p:cTn id="27" fill="hold"/>
                                        <p:tgtEl>
                                          <p:spTgt spid="256">
                                            <p:txEl>
                                              <p:pRg st="3" end="3"/>
                                            </p:txEl>
                                          </p:spTgt>
                                        </p:tgtEl>
                                        <p:attrNameLst>
                                          <p:attrName>style.visibility</p:attrName>
                                        </p:attrNameLst>
                                      </p:cBhvr>
                                      <p:to>
                                        <p:strVal val="visible"/>
                                      </p:to>
                                    </p:set>
                                    <p:anim calcmode="lin" valueType="num">
                                      <p:cBhvr>
                                        <p:cTn id="28" dur="1000" fill="hold"/>
                                        <p:tgtEl>
                                          <p:spTgt spid="256">
                                            <p:txEl>
                                              <p:pRg st="3" end="3"/>
                                            </p:txEl>
                                          </p:spTgt>
                                        </p:tgtEl>
                                        <p:attrNameLst>
                                          <p:attrName>ppt_x</p:attrName>
                                        </p:attrNameLst>
                                      </p:cBhvr>
                                      <p:tavLst>
                                        <p:tav tm="0">
                                          <p:val>
                                            <p:strVal val="0-#ppt_w/2"/>
                                          </p:val>
                                        </p:tav>
                                        <p:tav tm="100000">
                                          <p:val>
                                            <p:strVal val="#ppt_x"/>
                                          </p:val>
                                        </p:tav>
                                      </p:tavLst>
                                    </p:anim>
                                    <p:anim calcmode="lin" valueType="num">
                                      <p:cBhvr>
                                        <p:cTn id="29" dur="1000" fill="hold"/>
                                        <p:tgtEl>
                                          <p:spTgt spid="25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 grpId="1" build="p" bldLvl="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honour the Girl Guides code and “be prepared”"/>
          <p:cNvSpPr txBox="1">
            <a:spLocks noGrp="1"/>
          </p:cNvSpPr>
          <p:nvPr>
            <p:ph type="body" sz="quarter" idx="4294967295"/>
          </p:nvPr>
        </p:nvSpPr>
        <p:spPr>
          <a:xfrm>
            <a:off x="1679862" y="2308187"/>
            <a:ext cx="4992230" cy="2241626"/>
          </a:xfrm>
          <a:prstGeom prst="rect">
            <a:avLst/>
          </a:prstGeom>
        </p:spPr>
        <p:txBody>
          <a:bodyPr anchor="ctr"/>
          <a:lstStyle>
            <a:lvl1pPr marL="0" indent="0" algn="ctr">
              <a:lnSpc>
                <a:spcPct val="90000"/>
              </a:lnSpc>
              <a:spcBef>
                <a:spcPts val="1100"/>
              </a:spcBef>
              <a:buClrTx/>
              <a:buSzTx/>
              <a:buFontTx/>
              <a:buNone/>
              <a:defRPr sz="4800">
                <a:solidFill>
                  <a:srgbClr val="000000"/>
                </a:solidFill>
              </a:defRPr>
            </a:lvl1pPr>
          </a:lstStyle>
          <a:p>
            <a:r>
              <a:t>honour the Girl Guides code and “be prepared”</a:t>
            </a:r>
          </a:p>
        </p:txBody>
      </p:sp>
      <p:sp>
        <p:nvSpPr>
          <p:cNvPr id="259" name="But just in case…."/>
          <p:cNvSpPr txBox="1">
            <a:spLocks noGrp="1"/>
          </p:cNvSpPr>
          <p:nvPr>
            <p:ph type="title" idx="4294967295"/>
          </p:nvPr>
        </p:nvSpPr>
        <p:spPr>
          <a:xfrm>
            <a:off x="1447801" y="-12987"/>
            <a:ext cx="9296398" cy="2370672"/>
          </a:xfrm>
          <a:prstGeom prst="rect">
            <a:avLst/>
          </a:prstGeom>
        </p:spPr>
        <p:txBody>
          <a:bodyPr/>
          <a:lstStyle>
            <a:lvl1pPr>
              <a:defRPr sz="3200">
                <a:solidFill>
                  <a:srgbClr val="000000"/>
                </a:solidFill>
              </a:defRPr>
            </a:lvl1pPr>
          </a:lstStyle>
          <a:p>
            <a:r>
              <a:t>But just in case….</a:t>
            </a:r>
          </a:p>
        </p:txBody>
      </p:sp>
      <p:pic>
        <p:nvPicPr>
          <p:cNvPr id="260" name="5F851D57-A6C2-459A-B217-9E213BFD1F8C-L0-001.jpeg" descr="5F851D57-A6C2-459A-B217-9E213BFD1F8C-L0-001.jpeg"/>
          <p:cNvPicPr>
            <a:picLocks noChangeAspect="1"/>
          </p:cNvPicPr>
          <p:nvPr/>
        </p:nvPicPr>
        <p:blipFill>
          <a:blip r:embed="rId2">
            <a:extLst/>
          </a:blip>
          <a:stretch>
            <a:fillRect/>
          </a:stretch>
        </p:blipFill>
        <p:spPr>
          <a:xfrm>
            <a:off x="7947951" y="1709417"/>
            <a:ext cx="2361175" cy="3971067"/>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itle 1"/>
          <p:cNvSpPr txBox="1">
            <a:spLocks noGrp="1"/>
          </p:cNvSpPr>
          <p:nvPr>
            <p:ph type="title"/>
          </p:nvPr>
        </p:nvSpPr>
        <p:spPr>
          <a:xfrm>
            <a:off x="1295401" y="982132"/>
            <a:ext cx="9601198" cy="1303868"/>
          </a:xfrm>
          <a:prstGeom prst="rect">
            <a:avLst/>
          </a:prstGeom>
        </p:spPr>
        <p:txBody>
          <a:bodyPr/>
          <a:lstStyle/>
          <a:p>
            <a:r>
              <a:t>Factors in preparation</a:t>
            </a:r>
          </a:p>
        </p:txBody>
      </p:sp>
      <p:sp>
        <p:nvSpPr>
          <p:cNvPr id="263" name="Content Placeholder 2"/>
          <p:cNvSpPr txBox="1">
            <a:spLocks noGrp="1"/>
          </p:cNvSpPr>
          <p:nvPr>
            <p:ph type="body" sz="half" idx="1"/>
          </p:nvPr>
        </p:nvSpPr>
        <p:spPr>
          <a:xfrm>
            <a:off x="1295400" y="2556930"/>
            <a:ext cx="9601197" cy="3318940"/>
          </a:xfrm>
          <a:prstGeom prst="rect">
            <a:avLst/>
          </a:prstGeom>
        </p:spPr>
        <p:txBody>
          <a:bodyPr/>
          <a:lstStyle/>
          <a:p>
            <a:pPr>
              <a:spcBef>
                <a:spcPts val="700"/>
              </a:spcBef>
              <a:defRPr sz="3200"/>
            </a:pPr>
            <a:r>
              <a:t>Notice: docket, list , hospital pass</a:t>
            </a:r>
          </a:p>
          <a:p>
            <a:pPr>
              <a:spcBef>
                <a:spcPts val="700"/>
              </a:spcBef>
              <a:defRPr sz="3200"/>
            </a:pPr>
            <a:r>
              <a:t>Time available in advance</a:t>
            </a:r>
          </a:p>
          <a:p>
            <a:pPr>
              <a:spcBef>
                <a:spcPts val="700"/>
              </a:spcBef>
              <a:defRPr sz="3200"/>
            </a:pPr>
            <a:r>
              <a:t>Risk analysis – will it run?</a:t>
            </a:r>
          </a:p>
          <a:p>
            <a:pPr>
              <a:spcBef>
                <a:spcPts val="700"/>
              </a:spcBef>
              <a:defRPr sz="3200"/>
            </a:pPr>
            <a:r>
              <a:t>How long will it run – on the go prep?</a:t>
            </a:r>
          </a:p>
        </p:txBody>
      </p:sp>
      <p:pic>
        <p:nvPicPr>
          <p:cNvPr id="264" name="Picture 1" descr="Picture 1"/>
          <p:cNvPicPr>
            <a:picLocks noChangeAspect="1"/>
          </p:cNvPicPr>
          <p:nvPr/>
        </p:nvPicPr>
        <p:blipFill>
          <a:blip r:embed="rId2">
            <a:extLst/>
          </a:blip>
          <a:stretch>
            <a:fillRect/>
          </a:stretch>
        </p:blipFill>
        <p:spPr>
          <a:xfrm>
            <a:off x="8219371" y="2692400"/>
            <a:ext cx="2677227" cy="2138218"/>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63">
                                            <p:bg/>
                                          </p:spTgt>
                                        </p:tgtEl>
                                        <p:attrNameLst>
                                          <p:attrName>style.visibility</p:attrName>
                                        </p:attrNameLst>
                                      </p:cBhvr>
                                      <p:to>
                                        <p:strVal val="visible"/>
                                      </p:to>
                                    </p:set>
                                    <p:anim calcmode="lin" valueType="num">
                                      <p:cBhvr>
                                        <p:cTn id="7" dur="1000" fill="hold"/>
                                        <p:tgtEl>
                                          <p:spTgt spid="263">
                                            <p:bg/>
                                          </p:spTgt>
                                        </p:tgtEl>
                                        <p:attrNameLst>
                                          <p:attrName>ppt_x</p:attrName>
                                        </p:attrNameLst>
                                      </p:cBhvr>
                                      <p:tavLst>
                                        <p:tav tm="0">
                                          <p:val>
                                            <p:strVal val="0-#ppt_w/2"/>
                                          </p:val>
                                        </p:tav>
                                        <p:tav tm="100000">
                                          <p:val>
                                            <p:strVal val="#ppt_x"/>
                                          </p:val>
                                        </p:tav>
                                      </p:tavLst>
                                    </p:anim>
                                    <p:anim calcmode="lin" valueType="num">
                                      <p:cBhvr>
                                        <p:cTn id="8" dur="1000" fill="hold"/>
                                        <p:tgtEl>
                                          <p:spTgt spid="263">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63">
                                            <p:txEl>
                                              <p:pRg st="0" end="0"/>
                                            </p:txEl>
                                          </p:spTgt>
                                        </p:tgtEl>
                                        <p:attrNameLst>
                                          <p:attrName>style.visibility</p:attrName>
                                        </p:attrNameLst>
                                      </p:cBhvr>
                                      <p:to>
                                        <p:strVal val="visible"/>
                                      </p:to>
                                    </p:set>
                                    <p:anim calcmode="lin" valueType="num">
                                      <p:cBhvr>
                                        <p:cTn id="11" dur="1000" fill="hold"/>
                                        <p:tgtEl>
                                          <p:spTgt spid="263">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63">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63">
                                            <p:txEl>
                                              <p:pRg st="1" end="1"/>
                                            </p:txEl>
                                          </p:spTgt>
                                        </p:tgtEl>
                                        <p:attrNameLst>
                                          <p:attrName>style.visibility</p:attrName>
                                        </p:attrNameLst>
                                      </p:cBhvr>
                                      <p:to>
                                        <p:strVal val="visible"/>
                                      </p:to>
                                    </p:set>
                                    <p:anim calcmode="lin" valueType="num">
                                      <p:cBhvr>
                                        <p:cTn id="16" dur="1000" fill="hold"/>
                                        <p:tgtEl>
                                          <p:spTgt spid="263">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1" nodeType="clickEffect">
                                  <p:stCondLst>
                                    <p:cond delay="0"/>
                                  </p:stCondLst>
                                  <p:iterate>
                                    <p:tmAbs val="0"/>
                                  </p:iterate>
                                  <p:childTnLst>
                                    <p:set>
                                      <p:cBhvr>
                                        <p:cTn id="21" fill="hold"/>
                                        <p:tgtEl>
                                          <p:spTgt spid="263">
                                            <p:txEl>
                                              <p:pRg st="2" end="2"/>
                                            </p:txEl>
                                          </p:spTgt>
                                        </p:tgtEl>
                                        <p:attrNameLst>
                                          <p:attrName>style.visibility</p:attrName>
                                        </p:attrNameLst>
                                      </p:cBhvr>
                                      <p:to>
                                        <p:strVal val="visible"/>
                                      </p:to>
                                    </p:set>
                                    <p:anim calcmode="lin" valueType="num">
                                      <p:cBhvr>
                                        <p:cTn id="22" dur="1000" fill="hold"/>
                                        <p:tgtEl>
                                          <p:spTgt spid="263">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2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1" nodeType="clickEffect">
                                  <p:stCondLst>
                                    <p:cond delay="0"/>
                                  </p:stCondLst>
                                  <p:iterate>
                                    <p:tmAbs val="0"/>
                                  </p:iterate>
                                  <p:childTnLst>
                                    <p:set>
                                      <p:cBhvr>
                                        <p:cTn id="27" fill="hold"/>
                                        <p:tgtEl>
                                          <p:spTgt spid="263">
                                            <p:txEl>
                                              <p:pRg st="3" end="3"/>
                                            </p:txEl>
                                          </p:spTgt>
                                        </p:tgtEl>
                                        <p:attrNameLst>
                                          <p:attrName>style.visibility</p:attrName>
                                        </p:attrNameLst>
                                      </p:cBhvr>
                                      <p:to>
                                        <p:strVal val="visible"/>
                                      </p:to>
                                    </p:set>
                                    <p:anim calcmode="lin" valueType="num">
                                      <p:cBhvr>
                                        <p:cTn id="28" dur="1000" fill="hold"/>
                                        <p:tgtEl>
                                          <p:spTgt spid="263">
                                            <p:txEl>
                                              <p:pRg st="3" end="3"/>
                                            </p:txEl>
                                          </p:spTgt>
                                        </p:tgtEl>
                                        <p:attrNameLst>
                                          <p:attrName>ppt_x</p:attrName>
                                        </p:attrNameLst>
                                      </p:cBhvr>
                                      <p:tavLst>
                                        <p:tav tm="0">
                                          <p:val>
                                            <p:strVal val="0-#ppt_w/2"/>
                                          </p:val>
                                        </p:tav>
                                        <p:tav tm="100000">
                                          <p:val>
                                            <p:strVal val="#ppt_x"/>
                                          </p:val>
                                        </p:tav>
                                      </p:tavLst>
                                    </p:anim>
                                    <p:anim calcmode="lin" valueType="num">
                                      <p:cBhvr>
                                        <p:cTn id="29" dur="1000" fill="hold"/>
                                        <p:tgtEl>
                                          <p:spTgt spid="26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1" build="p" bldLvl="5"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Title 1"/>
          <p:cNvSpPr txBox="1">
            <a:spLocks noGrp="1"/>
          </p:cNvSpPr>
          <p:nvPr>
            <p:ph type="title"/>
          </p:nvPr>
        </p:nvSpPr>
        <p:spPr>
          <a:xfrm>
            <a:off x="1295401" y="982132"/>
            <a:ext cx="9601198" cy="1303868"/>
          </a:xfrm>
          <a:prstGeom prst="rect">
            <a:avLst/>
          </a:prstGeom>
        </p:spPr>
        <p:txBody>
          <a:bodyPr/>
          <a:lstStyle/>
          <a:p>
            <a:r>
              <a:t>The case type</a:t>
            </a:r>
          </a:p>
        </p:txBody>
      </p:sp>
      <p:graphicFrame>
        <p:nvGraphicFramePr>
          <p:cNvPr id="267" name="Content Placeholder 3"/>
          <p:cNvGraphicFramePr/>
          <p:nvPr/>
        </p:nvGraphicFramePr>
        <p:xfrm>
          <a:off x="1295400" y="2557463"/>
          <a:ext cx="9601200" cy="1737360"/>
        </p:xfrm>
        <a:graphic>
          <a:graphicData uri="http://schemas.openxmlformats.org/drawingml/2006/table">
            <a:tbl>
              <a:tblPr bandRow="1">
                <a:tableStyleId>{4C3C2611-4C71-4FC5-86AE-919BDF0F9419}</a:tableStyleId>
              </a:tblPr>
              <a:tblGrid>
                <a:gridCol w="32004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3200400">
                  <a:extLst>
                    <a:ext uri="{9D8B030D-6E8A-4147-A177-3AD203B41FA5}">
                      <a16:colId xmlns:a16="http://schemas.microsoft.com/office/drawing/2014/main" val="20002"/>
                    </a:ext>
                  </a:extLst>
                </a:gridCol>
              </a:tblGrid>
              <a:tr h="370840">
                <a:tc>
                  <a:txBody>
                    <a:bodyPr/>
                    <a:lstStyle/>
                    <a:p>
                      <a:pPr algn="l" defTabSz="457200">
                        <a:defRPr sz="1800" b="1">
                          <a:solidFill>
                            <a:srgbClr val="FFFFFF"/>
                          </a:solidFill>
                        </a:defRPr>
                      </a:pPr>
                      <a:r>
                        <a:t>The (almost) blank page:</a:t>
                      </a:r>
                    </a:p>
                    <a:p>
                      <a:pPr algn="l" defTabSz="457200">
                        <a:defRPr sz="1800" b="1">
                          <a:solidFill>
                            <a:srgbClr val="FFFFFF"/>
                          </a:solidFill>
                        </a:defRPr>
                      </a:pPr>
                      <a:endParaRPr/>
                    </a:p>
                    <a:p>
                      <a:pPr algn="l" defTabSz="457200">
                        <a:defRPr sz="1800" b="1">
                          <a:solidFill>
                            <a:srgbClr val="FFFFFF"/>
                          </a:solidFill>
                        </a:defRPr>
                      </a:pPr>
                      <a:r>
                        <a:t>Charge sheet</a:t>
                      </a:r>
                    </a:p>
                    <a:p>
                      <a:pPr algn="l" defTabSz="457200">
                        <a:defRPr sz="1800" b="1">
                          <a:solidFill>
                            <a:srgbClr val="FFFFFF"/>
                          </a:solidFill>
                        </a:defRPr>
                      </a:pPr>
                      <a:r>
                        <a:t>self-rep application</a:t>
                      </a:r>
                    </a:p>
                  </a:txBody>
                  <a:tcPr marL="45720" marR="45720" horzOverflow="overflow">
                    <a:lnB w="38100">
                      <a:solidFill>
                        <a:srgbClr val="FFFFFF"/>
                      </a:solidFill>
                    </a:lnB>
                    <a:solidFill>
                      <a:schemeClr val="accent1"/>
                    </a:solidFill>
                  </a:tcPr>
                </a:tc>
                <a:tc>
                  <a:txBody>
                    <a:bodyPr/>
                    <a:lstStyle/>
                    <a:p>
                      <a:pPr algn="l" defTabSz="457200">
                        <a:defRPr sz="1800" b="1">
                          <a:solidFill>
                            <a:srgbClr val="FFFFFF"/>
                          </a:solidFill>
                        </a:defRPr>
                      </a:pPr>
                      <a:r>
                        <a:t>The tantalising mystery</a:t>
                      </a:r>
                    </a:p>
                    <a:p>
                      <a:pPr algn="l" defTabSz="457200">
                        <a:defRPr sz="1800" b="1">
                          <a:solidFill>
                            <a:srgbClr val="FFFFFF"/>
                          </a:solidFill>
                        </a:defRPr>
                      </a:pPr>
                      <a:endParaRPr/>
                    </a:p>
                    <a:p>
                      <a:pPr algn="l" defTabSz="457200">
                        <a:defRPr sz="1800" b="1">
                          <a:solidFill>
                            <a:srgbClr val="FFFFFF"/>
                          </a:solidFill>
                        </a:defRPr>
                      </a:pPr>
                      <a:r>
                        <a:t>Basic pleadings</a:t>
                      </a:r>
                    </a:p>
                    <a:p>
                      <a:pPr algn="l" defTabSz="457200">
                        <a:defRPr sz="1800" b="1">
                          <a:solidFill>
                            <a:srgbClr val="FFFFFF"/>
                          </a:solidFill>
                        </a:defRPr>
                      </a:pPr>
                      <a:r>
                        <a:t>Preliminary applications</a:t>
                      </a:r>
                    </a:p>
                  </a:txBody>
                  <a:tcPr marL="45720" marR="45720" horzOverflow="overflow">
                    <a:lnB w="38100">
                      <a:solidFill>
                        <a:srgbClr val="FFFFFF"/>
                      </a:solidFill>
                    </a:lnB>
                    <a:solidFill>
                      <a:schemeClr val="accent1"/>
                    </a:solidFill>
                  </a:tcPr>
                </a:tc>
                <a:tc>
                  <a:txBody>
                    <a:bodyPr/>
                    <a:lstStyle/>
                    <a:p>
                      <a:pPr algn="l" defTabSz="457200">
                        <a:defRPr sz="1800" b="1">
                          <a:solidFill>
                            <a:srgbClr val="FFFFFF"/>
                          </a:solidFill>
                        </a:defRPr>
                      </a:pPr>
                      <a:r>
                        <a:t>The Dostoevsky novel</a:t>
                      </a:r>
                    </a:p>
                    <a:p>
                      <a:pPr algn="l" defTabSz="457200">
                        <a:defRPr sz="1800" b="1">
                          <a:solidFill>
                            <a:srgbClr val="FFFFFF"/>
                          </a:solidFill>
                        </a:defRPr>
                      </a:pPr>
                      <a:endParaRPr/>
                    </a:p>
                    <a:p>
                      <a:pPr algn="l" defTabSz="457200">
                        <a:defRPr sz="1800" b="1">
                          <a:solidFill>
                            <a:srgbClr val="FFFFFF"/>
                          </a:solidFill>
                        </a:defRPr>
                      </a:pPr>
                      <a:r>
                        <a:t>Multiple pleadings and applications in proceedings;</a:t>
                      </a:r>
                    </a:p>
                    <a:p>
                      <a:pPr algn="l" defTabSz="457200">
                        <a:defRPr sz="1800" b="1">
                          <a:solidFill>
                            <a:srgbClr val="FFFFFF"/>
                          </a:solidFill>
                        </a:defRPr>
                      </a:pPr>
                      <a:r>
                        <a:t>volumious documents – affidavits; T documents </a:t>
                      </a:r>
                    </a:p>
                  </a:txBody>
                  <a:tcPr marL="45720" marR="45720" horzOverflow="overflow">
                    <a:lnB w="38100">
                      <a:solidFill>
                        <a:srgbClr val="FFFFFF"/>
                      </a:solidFill>
                    </a:lnB>
                    <a:solidFill>
                      <a:schemeClr val="accent1"/>
                    </a:solidFill>
                  </a:tcPr>
                </a:tc>
                <a:extLst>
                  <a:ext uri="{0D108BD9-81ED-4DB2-BD59-A6C34878D82A}">
                    <a16:rowId xmlns:a16="http://schemas.microsoft.com/office/drawing/2014/main" val="10000"/>
                  </a:ext>
                </a:extLst>
              </a:tr>
            </a:tbl>
          </a:graphicData>
        </a:graphic>
      </p:graphicFrame>
      <p:pic>
        <p:nvPicPr>
          <p:cNvPr id="268" name="Picture 2" descr="Picture 2"/>
          <p:cNvPicPr>
            <a:picLocks noChangeAspect="1"/>
          </p:cNvPicPr>
          <p:nvPr/>
        </p:nvPicPr>
        <p:blipFill>
          <a:blip r:embed="rId2">
            <a:extLst/>
          </a:blip>
          <a:stretch>
            <a:fillRect/>
          </a:stretch>
        </p:blipFill>
        <p:spPr>
          <a:xfrm>
            <a:off x="5081689" y="4368800"/>
            <a:ext cx="1186722" cy="1802615"/>
          </a:xfrm>
          <a:prstGeom prst="rect">
            <a:avLst/>
          </a:prstGeom>
          <a:ln w="12700">
            <a:miter lim="400000"/>
          </a:ln>
        </p:spPr>
      </p:pic>
      <p:pic>
        <p:nvPicPr>
          <p:cNvPr id="269" name="Picture 3" descr="Picture 3"/>
          <p:cNvPicPr>
            <a:picLocks noChangeAspect="1"/>
          </p:cNvPicPr>
          <p:nvPr/>
        </p:nvPicPr>
        <p:blipFill>
          <a:blip r:embed="rId3">
            <a:extLst/>
          </a:blip>
          <a:stretch>
            <a:fillRect/>
          </a:stretch>
        </p:blipFill>
        <p:spPr>
          <a:xfrm>
            <a:off x="8441762" y="4368800"/>
            <a:ext cx="1099403" cy="1875311"/>
          </a:xfrm>
          <a:prstGeom prst="rect">
            <a:avLst/>
          </a:prstGeom>
          <a:ln w="12700">
            <a:miter lim="400000"/>
          </a:ln>
        </p:spPr>
      </p:pic>
      <p:pic>
        <p:nvPicPr>
          <p:cNvPr id="270" name="Picture 4" descr="Picture 4"/>
          <p:cNvPicPr>
            <a:picLocks noChangeAspect="1"/>
          </p:cNvPicPr>
          <p:nvPr/>
        </p:nvPicPr>
        <p:blipFill>
          <a:blip r:embed="rId4">
            <a:extLst/>
          </a:blip>
          <a:stretch>
            <a:fillRect/>
          </a:stretch>
        </p:blipFill>
        <p:spPr>
          <a:xfrm>
            <a:off x="1916082" y="4368800"/>
            <a:ext cx="1092842" cy="1763948"/>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67"/>
                                        </p:tgtEl>
                                        <p:attrNameLst>
                                          <p:attrName>style.visibility</p:attrName>
                                        </p:attrNameLst>
                                      </p:cBhvr>
                                      <p:to>
                                        <p:strVal val="visible"/>
                                      </p:to>
                                    </p:set>
                                    <p:anim calcmode="lin" valueType="num">
                                      <p:cBhvr>
                                        <p:cTn id="7" dur="1000" fill="hold"/>
                                        <p:tgtEl>
                                          <p:spTgt spid="267"/>
                                        </p:tgtEl>
                                        <p:attrNameLst>
                                          <p:attrName>ppt_x</p:attrName>
                                        </p:attrNameLst>
                                      </p:cBhvr>
                                      <p:tavLst>
                                        <p:tav tm="0">
                                          <p:val>
                                            <p:strVal val="0-#ppt_w/2"/>
                                          </p:val>
                                        </p:tav>
                                        <p:tav tm="100000">
                                          <p:val>
                                            <p:strVal val="#ppt_x"/>
                                          </p:val>
                                        </p:tav>
                                      </p:tavLst>
                                    </p:anim>
                                    <p:anim calcmode="lin" valueType="num">
                                      <p:cBhvr>
                                        <p:cTn id="8" dur="1000" fill="hold"/>
                                        <p:tgtEl>
                                          <p:spTgt spid="2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 grpId="1"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 name="Picture 2" descr="Picture 2"/>
          <p:cNvPicPr>
            <a:picLocks noChangeAspect="1"/>
          </p:cNvPicPr>
          <p:nvPr/>
        </p:nvPicPr>
        <p:blipFill>
          <a:blip r:embed="rId2">
            <a:extLst/>
          </a:blip>
          <a:stretch>
            <a:fillRect/>
          </a:stretch>
        </p:blipFill>
        <p:spPr>
          <a:xfrm>
            <a:off x="6074228" y="1071153"/>
            <a:ext cx="4366715" cy="4807135"/>
          </a:xfrm>
          <a:prstGeom prst="rect">
            <a:avLst/>
          </a:prstGeom>
          <a:ln w="12700">
            <a:miter lim="400000"/>
          </a:ln>
        </p:spPr>
      </p:pic>
      <p:sp>
        <p:nvSpPr>
          <p:cNvPr id="273" name="Title 4"/>
          <p:cNvSpPr txBox="1">
            <a:spLocks noGrp="1"/>
          </p:cNvSpPr>
          <p:nvPr>
            <p:ph type="title"/>
          </p:nvPr>
        </p:nvSpPr>
        <p:spPr>
          <a:xfrm>
            <a:off x="1293811" y="1388534"/>
            <a:ext cx="3718455" cy="1371602"/>
          </a:xfrm>
          <a:prstGeom prst="rect">
            <a:avLst/>
          </a:prstGeom>
        </p:spPr>
        <p:txBody>
          <a:bodyPr/>
          <a:lstStyle/>
          <a:p>
            <a:endParaRPr/>
          </a:p>
        </p:txBody>
      </p:sp>
      <p:sp>
        <p:nvSpPr>
          <p:cNvPr id="274" name="Text Placeholder 5"/>
          <p:cNvSpPr txBox="1">
            <a:spLocks noGrp="1"/>
          </p:cNvSpPr>
          <p:nvPr>
            <p:ph type="body" sz="half" idx="1"/>
          </p:nvPr>
        </p:nvSpPr>
        <p:spPr>
          <a:xfrm>
            <a:off x="5418668" y="982130"/>
            <a:ext cx="5469468" cy="4893738"/>
          </a:xfrm>
          <a:prstGeom prst="rect">
            <a:avLst/>
          </a:prstGeom>
        </p:spPr>
        <p:txBody>
          <a:bodyPr/>
          <a:lstStyle/>
          <a:p>
            <a:pPr marL="0" indent="0">
              <a:buSzTx/>
              <a:buNone/>
            </a:pPr>
            <a:endParaRPr/>
          </a:p>
        </p:txBody>
      </p:sp>
      <p:sp>
        <p:nvSpPr>
          <p:cNvPr id="275" name="Text Placeholder 6"/>
          <p:cNvSpPr>
            <a:spLocks noGrp="1"/>
          </p:cNvSpPr>
          <p:nvPr>
            <p:ph type="body" idx="13"/>
          </p:nvPr>
        </p:nvSpPr>
        <p:spPr>
          <a:prstGeom prst="rect">
            <a:avLst/>
          </a:prstGeom>
          <a:extLst>
            <a:ext uri="{C572A759-6A51-4108-AA02-DFA0A04FC94B}">
              <ma14:wrappingTextBoxFlag xmlns:ma14="http://schemas.microsoft.com/office/mac/drawingml/2011/main" xmlns="" val="1"/>
            </a:ext>
          </a:extLst>
        </p:spPr>
        <p:txBody>
          <a:bodyPr/>
          <a:lstStyle>
            <a:lvl1pPr marL="0" indent="0">
              <a:buSzTx/>
              <a:buNone/>
            </a:lvl1pPr>
          </a:lstStyle>
          <a:p>
            <a:r>
              <a:t>The first fork in the road…</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Title 1"/>
          <p:cNvSpPr txBox="1">
            <a:spLocks noGrp="1"/>
          </p:cNvSpPr>
          <p:nvPr>
            <p:ph type="title"/>
          </p:nvPr>
        </p:nvSpPr>
        <p:spPr>
          <a:xfrm>
            <a:off x="1295401" y="982132"/>
            <a:ext cx="9601198" cy="1303868"/>
          </a:xfrm>
          <a:prstGeom prst="rect">
            <a:avLst/>
          </a:prstGeom>
        </p:spPr>
        <p:txBody>
          <a:bodyPr/>
          <a:lstStyle/>
          <a:p>
            <a:r>
              <a:t>Preparing for the possibility</a:t>
            </a:r>
          </a:p>
        </p:txBody>
      </p:sp>
      <p:sp>
        <p:nvSpPr>
          <p:cNvPr id="278" name="Text Placeholder 2"/>
          <p:cNvSpPr txBox="1">
            <a:spLocks noGrp="1"/>
          </p:cNvSpPr>
          <p:nvPr>
            <p:ph type="body" sz="quarter" idx="1"/>
          </p:nvPr>
        </p:nvSpPr>
        <p:spPr>
          <a:xfrm>
            <a:off x="1295398" y="2658533"/>
            <a:ext cx="4718308" cy="576264"/>
          </a:xfrm>
          <a:prstGeom prst="rect">
            <a:avLst/>
          </a:prstGeom>
        </p:spPr>
        <p:txBody>
          <a:bodyPr/>
          <a:lstStyle/>
          <a:p>
            <a:r>
              <a:t>Highly likely</a:t>
            </a:r>
          </a:p>
        </p:txBody>
      </p:sp>
      <p:sp>
        <p:nvSpPr>
          <p:cNvPr id="279" name="Content Placeholder 3"/>
          <p:cNvSpPr txBox="1"/>
          <p:nvPr/>
        </p:nvSpPr>
        <p:spPr>
          <a:xfrm>
            <a:off x="1295398" y="3243260"/>
            <a:ext cx="4718308" cy="263260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Open a document</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Put in the basic knowns</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Prepare a structure by headings</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Insert known legal principles which will or may have application</a:t>
            </a:r>
          </a:p>
        </p:txBody>
      </p:sp>
      <p:sp>
        <p:nvSpPr>
          <p:cNvPr id="280" name="Content Placeholder 5"/>
          <p:cNvSpPr txBox="1"/>
          <p:nvPr/>
        </p:nvSpPr>
        <p:spPr>
          <a:xfrm>
            <a:off x="6180670" y="3243260"/>
            <a:ext cx="4718306" cy="263260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pPr marL="285750" indent="-285750" defTabSz="457200">
              <a:lnSpc>
                <a:spcPct val="90000"/>
              </a:lnSpc>
              <a:spcBef>
                <a:spcPts val="600"/>
              </a:spcBef>
              <a:buClr>
                <a:schemeClr val="accent1"/>
              </a:buClr>
              <a:buSzPct val="115000"/>
              <a:buFont typeface="Arial"/>
              <a:buChar char="•"/>
              <a:defRPr sz="2400">
                <a:solidFill>
                  <a:srgbClr val="262626"/>
                </a:solidFill>
                <a:latin typeface="+mj-lt"/>
                <a:ea typeface="+mj-ea"/>
                <a:cs typeface="+mj-cs"/>
                <a:sym typeface="Garamond"/>
              </a:defRPr>
            </a:pPr>
            <a:r>
              <a:t>Issues which may arise on information available to you.</a:t>
            </a:r>
          </a:p>
          <a:p>
            <a:pPr marL="285750" indent="-285750" defTabSz="457200">
              <a:lnSpc>
                <a:spcPct val="90000"/>
              </a:lnSpc>
              <a:spcBef>
                <a:spcPts val="600"/>
              </a:spcBef>
              <a:buClr>
                <a:schemeClr val="accent1"/>
              </a:buClr>
              <a:buSzPct val="115000"/>
              <a:buFont typeface="Arial"/>
              <a:buChar char="•"/>
              <a:defRPr sz="2400">
                <a:solidFill>
                  <a:srgbClr val="262626"/>
                </a:solidFill>
                <a:latin typeface="+mj-lt"/>
                <a:ea typeface="+mj-ea"/>
                <a:cs typeface="+mj-cs"/>
                <a:sym typeface="Garamond"/>
              </a:defRPr>
            </a:pPr>
            <a:r>
              <a:t>You may choose to have a number of template documents</a:t>
            </a:r>
          </a:p>
          <a:p>
            <a:pPr marL="285750" indent="-285750" defTabSz="457200">
              <a:lnSpc>
                <a:spcPct val="90000"/>
              </a:lnSpc>
              <a:spcBef>
                <a:spcPts val="600"/>
              </a:spcBef>
              <a:buClr>
                <a:schemeClr val="accent1"/>
              </a:buClr>
              <a:buSzPct val="115000"/>
              <a:buFont typeface="Arial"/>
              <a:buChar char="•"/>
              <a:defRPr sz="2400">
                <a:solidFill>
                  <a:srgbClr val="262626"/>
                </a:solidFill>
                <a:latin typeface="+mj-lt"/>
                <a:ea typeface="+mj-ea"/>
                <a:cs typeface="+mj-cs"/>
                <a:sym typeface="Garamond"/>
              </a:defRPr>
            </a:pPr>
            <a:r>
              <a:t>Never wasted – same for reserved decision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79">
                                            <p:bg/>
                                          </p:spTgt>
                                        </p:tgtEl>
                                        <p:attrNameLst>
                                          <p:attrName>style.visibility</p:attrName>
                                        </p:attrNameLst>
                                      </p:cBhvr>
                                      <p:to>
                                        <p:strVal val="visible"/>
                                      </p:to>
                                    </p:set>
                                    <p:anim calcmode="lin" valueType="num">
                                      <p:cBhvr>
                                        <p:cTn id="7" dur="1000" fill="hold"/>
                                        <p:tgtEl>
                                          <p:spTgt spid="279">
                                            <p:bg/>
                                          </p:spTgt>
                                        </p:tgtEl>
                                        <p:attrNameLst>
                                          <p:attrName>ppt_x</p:attrName>
                                        </p:attrNameLst>
                                      </p:cBhvr>
                                      <p:tavLst>
                                        <p:tav tm="0">
                                          <p:val>
                                            <p:strVal val="0-#ppt_w/2"/>
                                          </p:val>
                                        </p:tav>
                                        <p:tav tm="100000">
                                          <p:val>
                                            <p:strVal val="#ppt_x"/>
                                          </p:val>
                                        </p:tav>
                                      </p:tavLst>
                                    </p:anim>
                                    <p:anim calcmode="lin" valueType="num">
                                      <p:cBhvr>
                                        <p:cTn id="8" dur="1000" fill="hold"/>
                                        <p:tgtEl>
                                          <p:spTgt spid="279">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79">
                                            <p:txEl>
                                              <p:pRg st="0" end="0"/>
                                            </p:txEl>
                                          </p:spTgt>
                                        </p:tgtEl>
                                        <p:attrNameLst>
                                          <p:attrName>style.visibility</p:attrName>
                                        </p:attrNameLst>
                                      </p:cBhvr>
                                      <p:to>
                                        <p:strVal val="visible"/>
                                      </p:to>
                                    </p:set>
                                    <p:anim calcmode="lin" valueType="num">
                                      <p:cBhvr>
                                        <p:cTn id="11" dur="1000" fill="hold"/>
                                        <p:tgtEl>
                                          <p:spTgt spid="279">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79">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79">
                                            <p:txEl>
                                              <p:pRg st="1" end="1"/>
                                            </p:txEl>
                                          </p:spTgt>
                                        </p:tgtEl>
                                        <p:attrNameLst>
                                          <p:attrName>style.visibility</p:attrName>
                                        </p:attrNameLst>
                                      </p:cBhvr>
                                      <p:to>
                                        <p:strVal val="visible"/>
                                      </p:to>
                                    </p:set>
                                    <p:anim calcmode="lin" valueType="num">
                                      <p:cBhvr>
                                        <p:cTn id="16" dur="1000" fill="hold"/>
                                        <p:tgtEl>
                                          <p:spTgt spid="279">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1" nodeType="clickEffect">
                                  <p:stCondLst>
                                    <p:cond delay="0"/>
                                  </p:stCondLst>
                                  <p:iterate>
                                    <p:tmAbs val="0"/>
                                  </p:iterate>
                                  <p:childTnLst>
                                    <p:set>
                                      <p:cBhvr>
                                        <p:cTn id="21" fill="hold"/>
                                        <p:tgtEl>
                                          <p:spTgt spid="279">
                                            <p:txEl>
                                              <p:pRg st="2" end="2"/>
                                            </p:txEl>
                                          </p:spTgt>
                                        </p:tgtEl>
                                        <p:attrNameLst>
                                          <p:attrName>style.visibility</p:attrName>
                                        </p:attrNameLst>
                                      </p:cBhvr>
                                      <p:to>
                                        <p:strVal val="visible"/>
                                      </p:to>
                                    </p:set>
                                    <p:anim calcmode="lin" valueType="num">
                                      <p:cBhvr>
                                        <p:cTn id="22" dur="1000" fill="hold"/>
                                        <p:tgtEl>
                                          <p:spTgt spid="279">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2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1" nodeType="clickEffect">
                                  <p:stCondLst>
                                    <p:cond delay="0"/>
                                  </p:stCondLst>
                                  <p:iterate>
                                    <p:tmAbs val="0"/>
                                  </p:iterate>
                                  <p:childTnLst>
                                    <p:set>
                                      <p:cBhvr>
                                        <p:cTn id="27" fill="hold"/>
                                        <p:tgtEl>
                                          <p:spTgt spid="279">
                                            <p:txEl>
                                              <p:pRg st="3" end="3"/>
                                            </p:txEl>
                                          </p:spTgt>
                                        </p:tgtEl>
                                        <p:attrNameLst>
                                          <p:attrName>style.visibility</p:attrName>
                                        </p:attrNameLst>
                                      </p:cBhvr>
                                      <p:to>
                                        <p:strVal val="visible"/>
                                      </p:to>
                                    </p:set>
                                    <p:anim calcmode="lin" valueType="num">
                                      <p:cBhvr>
                                        <p:cTn id="28" dur="1000" fill="hold"/>
                                        <p:tgtEl>
                                          <p:spTgt spid="279">
                                            <p:txEl>
                                              <p:pRg st="3" end="3"/>
                                            </p:txEl>
                                          </p:spTgt>
                                        </p:tgtEl>
                                        <p:attrNameLst>
                                          <p:attrName>ppt_x</p:attrName>
                                        </p:attrNameLst>
                                      </p:cBhvr>
                                      <p:tavLst>
                                        <p:tav tm="0">
                                          <p:val>
                                            <p:strVal val="0-#ppt_w/2"/>
                                          </p:val>
                                        </p:tav>
                                        <p:tav tm="100000">
                                          <p:val>
                                            <p:strVal val="#ppt_x"/>
                                          </p:val>
                                        </p:tav>
                                      </p:tavLst>
                                    </p:anim>
                                    <p:anim calcmode="lin" valueType="num">
                                      <p:cBhvr>
                                        <p:cTn id="29" dur="1000" fill="hold"/>
                                        <p:tgtEl>
                                          <p:spTgt spid="2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2" nodeType="clickEffect">
                                  <p:stCondLst>
                                    <p:cond delay="0"/>
                                  </p:stCondLst>
                                  <p:iterate>
                                    <p:tmAbs val="0"/>
                                  </p:iterate>
                                  <p:childTnLst>
                                    <p:set>
                                      <p:cBhvr>
                                        <p:cTn id="33" fill="hold"/>
                                        <p:tgtEl>
                                          <p:spTgt spid="280">
                                            <p:bg/>
                                          </p:spTgt>
                                        </p:tgtEl>
                                        <p:attrNameLst>
                                          <p:attrName>style.visibility</p:attrName>
                                        </p:attrNameLst>
                                      </p:cBhvr>
                                      <p:to>
                                        <p:strVal val="visible"/>
                                      </p:to>
                                    </p:set>
                                    <p:anim calcmode="lin" valueType="num">
                                      <p:cBhvr>
                                        <p:cTn id="34" dur="1000" fill="hold"/>
                                        <p:tgtEl>
                                          <p:spTgt spid="280">
                                            <p:bg/>
                                          </p:spTgt>
                                        </p:tgtEl>
                                        <p:attrNameLst>
                                          <p:attrName>ppt_x</p:attrName>
                                        </p:attrNameLst>
                                      </p:cBhvr>
                                      <p:tavLst>
                                        <p:tav tm="0">
                                          <p:val>
                                            <p:strVal val="0-#ppt_w/2"/>
                                          </p:val>
                                        </p:tav>
                                        <p:tav tm="100000">
                                          <p:val>
                                            <p:strVal val="#ppt_x"/>
                                          </p:val>
                                        </p:tav>
                                      </p:tavLst>
                                    </p:anim>
                                    <p:anim calcmode="lin" valueType="num">
                                      <p:cBhvr>
                                        <p:cTn id="35" dur="1000" fill="hold"/>
                                        <p:tgtEl>
                                          <p:spTgt spid="280">
                                            <p:bg/>
                                          </p:spTgt>
                                        </p:tgtEl>
                                        <p:attrNameLst>
                                          <p:attrName>ppt_y</p:attrName>
                                        </p:attrNameLst>
                                      </p:cBhvr>
                                      <p:tavLst>
                                        <p:tav tm="0">
                                          <p:val>
                                            <p:strVal val="#ppt_y"/>
                                          </p:val>
                                        </p:tav>
                                        <p:tav tm="100000">
                                          <p:val>
                                            <p:strVal val="#ppt_y"/>
                                          </p:val>
                                        </p:tav>
                                      </p:tavLst>
                                    </p:anim>
                                  </p:childTnLst>
                                </p:cTn>
                              </p:par>
                              <p:par>
                                <p:cTn id="36" presetID="2" presetClass="entr" presetSubtype="8" fill="hold" grpId="2" nodeType="withEffect">
                                  <p:stCondLst>
                                    <p:cond delay="0"/>
                                  </p:stCondLst>
                                  <p:iterate>
                                    <p:tmAbs val="0"/>
                                  </p:iterate>
                                  <p:childTnLst>
                                    <p:set>
                                      <p:cBhvr>
                                        <p:cTn id="37" fill="hold"/>
                                        <p:tgtEl>
                                          <p:spTgt spid="280">
                                            <p:txEl>
                                              <p:pRg st="0" end="0"/>
                                            </p:txEl>
                                          </p:spTgt>
                                        </p:tgtEl>
                                        <p:attrNameLst>
                                          <p:attrName>style.visibility</p:attrName>
                                        </p:attrNameLst>
                                      </p:cBhvr>
                                      <p:to>
                                        <p:strVal val="visible"/>
                                      </p:to>
                                    </p:set>
                                    <p:anim calcmode="lin" valueType="num">
                                      <p:cBhvr>
                                        <p:cTn id="38" dur="1000" fill="hold"/>
                                        <p:tgtEl>
                                          <p:spTgt spid="280">
                                            <p:txEl>
                                              <p:pRg st="0" end="0"/>
                                            </p:txEl>
                                          </p:spTgt>
                                        </p:tgtEl>
                                        <p:attrNameLst>
                                          <p:attrName>ppt_x</p:attrName>
                                        </p:attrNameLst>
                                      </p:cBhvr>
                                      <p:tavLst>
                                        <p:tav tm="0">
                                          <p:val>
                                            <p:strVal val="0-#ppt_w/2"/>
                                          </p:val>
                                        </p:tav>
                                        <p:tav tm="100000">
                                          <p:val>
                                            <p:strVal val="#ppt_x"/>
                                          </p:val>
                                        </p:tav>
                                      </p:tavLst>
                                    </p:anim>
                                    <p:anim calcmode="lin" valueType="num">
                                      <p:cBhvr>
                                        <p:cTn id="39" dur="1000" fill="hold"/>
                                        <p:tgtEl>
                                          <p:spTgt spid="280">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1000"/>
                            </p:stCondLst>
                            <p:childTnLst>
                              <p:par>
                                <p:cTn id="41" presetID="2" presetClass="entr" presetSubtype="8" fill="hold" grpId="2" nodeType="afterEffect">
                                  <p:stCondLst>
                                    <p:cond delay="0"/>
                                  </p:stCondLst>
                                  <p:iterate>
                                    <p:tmAbs val="0"/>
                                  </p:iterate>
                                  <p:childTnLst>
                                    <p:set>
                                      <p:cBhvr>
                                        <p:cTn id="42" fill="hold"/>
                                        <p:tgtEl>
                                          <p:spTgt spid="280">
                                            <p:txEl>
                                              <p:pRg st="1" end="1"/>
                                            </p:txEl>
                                          </p:spTgt>
                                        </p:tgtEl>
                                        <p:attrNameLst>
                                          <p:attrName>style.visibility</p:attrName>
                                        </p:attrNameLst>
                                      </p:cBhvr>
                                      <p:to>
                                        <p:strVal val="visible"/>
                                      </p:to>
                                    </p:set>
                                    <p:anim calcmode="lin" valueType="num">
                                      <p:cBhvr>
                                        <p:cTn id="43" dur="1000" fill="hold"/>
                                        <p:tgtEl>
                                          <p:spTgt spid="280">
                                            <p:txEl>
                                              <p:pRg st="1" end="1"/>
                                            </p:txEl>
                                          </p:spTgt>
                                        </p:tgtEl>
                                        <p:attrNameLst>
                                          <p:attrName>ppt_x</p:attrName>
                                        </p:attrNameLst>
                                      </p:cBhvr>
                                      <p:tavLst>
                                        <p:tav tm="0">
                                          <p:val>
                                            <p:strVal val="0-#ppt_w/2"/>
                                          </p:val>
                                        </p:tav>
                                        <p:tav tm="100000">
                                          <p:val>
                                            <p:strVal val="#ppt_x"/>
                                          </p:val>
                                        </p:tav>
                                      </p:tavLst>
                                    </p:anim>
                                    <p:anim calcmode="lin" valueType="num">
                                      <p:cBhvr>
                                        <p:cTn id="44" dur="1000" fill="hold"/>
                                        <p:tgtEl>
                                          <p:spTgt spid="28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2" nodeType="clickEffect">
                                  <p:stCondLst>
                                    <p:cond delay="0"/>
                                  </p:stCondLst>
                                  <p:iterate>
                                    <p:tmAbs val="0"/>
                                  </p:iterate>
                                  <p:childTnLst>
                                    <p:set>
                                      <p:cBhvr>
                                        <p:cTn id="48" fill="hold"/>
                                        <p:tgtEl>
                                          <p:spTgt spid="280">
                                            <p:txEl>
                                              <p:pRg st="2" end="2"/>
                                            </p:txEl>
                                          </p:spTgt>
                                        </p:tgtEl>
                                        <p:attrNameLst>
                                          <p:attrName>style.visibility</p:attrName>
                                        </p:attrNameLst>
                                      </p:cBhvr>
                                      <p:to>
                                        <p:strVal val="visible"/>
                                      </p:to>
                                    </p:set>
                                    <p:anim calcmode="lin" valueType="num">
                                      <p:cBhvr>
                                        <p:cTn id="49" dur="1000" fill="hold"/>
                                        <p:tgtEl>
                                          <p:spTgt spid="280">
                                            <p:txEl>
                                              <p:pRg st="2" end="2"/>
                                            </p:txEl>
                                          </p:spTgt>
                                        </p:tgtEl>
                                        <p:attrNameLst>
                                          <p:attrName>ppt_x</p:attrName>
                                        </p:attrNameLst>
                                      </p:cBhvr>
                                      <p:tavLst>
                                        <p:tav tm="0">
                                          <p:val>
                                            <p:strVal val="0-#ppt_w/2"/>
                                          </p:val>
                                        </p:tav>
                                        <p:tav tm="100000">
                                          <p:val>
                                            <p:strVal val="#ppt_x"/>
                                          </p:val>
                                        </p:tav>
                                      </p:tavLst>
                                    </p:anim>
                                    <p:anim calcmode="lin" valueType="num">
                                      <p:cBhvr>
                                        <p:cTn id="50" dur="1000" fill="hold"/>
                                        <p:tgtEl>
                                          <p:spTgt spid="28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 grpId="1" build="p" bldLvl="5" animBg="1" advAuto="0"/>
      <p:bldP spid="280" grpId="2" build="p" bldLvl="5"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Title 1"/>
          <p:cNvSpPr txBox="1">
            <a:spLocks noGrp="1"/>
          </p:cNvSpPr>
          <p:nvPr>
            <p:ph type="title"/>
          </p:nvPr>
        </p:nvSpPr>
        <p:spPr>
          <a:xfrm>
            <a:off x="1295401" y="982132"/>
            <a:ext cx="9601198" cy="1303868"/>
          </a:xfrm>
          <a:prstGeom prst="rect">
            <a:avLst/>
          </a:prstGeom>
        </p:spPr>
        <p:txBody>
          <a:bodyPr/>
          <a:lstStyle/>
          <a:p>
            <a:r>
              <a:t>Decision-makers battle brief</a:t>
            </a:r>
          </a:p>
        </p:txBody>
      </p:sp>
      <p:sp>
        <p:nvSpPr>
          <p:cNvPr id="283" name="Text Placeholder 2"/>
          <p:cNvSpPr txBox="1">
            <a:spLocks noGrp="1"/>
          </p:cNvSpPr>
          <p:nvPr>
            <p:ph type="body" sz="quarter" idx="1"/>
          </p:nvPr>
        </p:nvSpPr>
        <p:spPr>
          <a:xfrm>
            <a:off x="1295398" y="2658533"/>
            <a:ext cx="4718308" cy="576264"/>
          </a:xfrm>
          <a:prstGeom prst="rect">
            <a:avLst/>
          </a:prstGeom>
        </p:spPr>
        <p:txBody>
          <a:bodyPr/>
          <a:lstStyle/>
          <a:p>
            <a:r>
              <a:t>The hearing book</a:t>
            </a:r>
          </a:p>
        </p:txBody>
      </p:sp>
      <p:sp>
        <p:nvSpPr>
          <p:cNvPr id="284" name="Content Placeholder 3"/>
          <p:cNvSpPr txBox="1"/>
          <p:nvPr/>
        </p:nvSpPr>
        <p:spPr>
          <a:xfrm>
            <a:off x="1295398" y="3142590"/>
            <a:ext cx="4718308" cy="263260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NOT a tear off note pad</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exercise spiral/hard back book</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Two way lines</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iPad/laptop?</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Chronology- dates or times</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Likely exhibit list?</a:t>
            </a:r>
          </a:p>
        </p:txBody>
      </p:sp>
      <p:sp>
        <p:nvSpPr>
          <p:cNvPr id="285" name="Text Placeholder 4"/>
          <p:cNvSpPr>
            <a:spLocks noGrp="1"/>
          </p:cNvSpPr>
          <p:nvPr>
            <p:ph type="body" idx="13"/>
          </p:nvPr>
        </p:nvSpPr>
        <p:spPr>
          <a:prstGeom prst="rect">
            <a:avLst/>
          </a:prstGeom>
          <a:extLst>
            <a:ext uri="{C572A759-6A51-4108-AA02-DFA0A04FC94B}">
              <ma14:wrappingTextBoxFlag xmlns:ma14="http://schemas.microsoft.com/office/mac/drawingml/2011/main" xmlns="" val="1"/>
            </a:ext>
          </a:extLst>
        </p:spPr>
        <p:txBody>
          <a:bodyPr/>
          <a:lstStyle>
            <a:lvl1pPr marL="0" indent="0">
              <a:buSzTx/>
              <a:buNone/>
              <a:defRPr sz="2800">
                <a:solidFill>
                  <a:schemeClr val="accent1"/>
                </a:solidFill>
              </a:defRPr>
            </a:lvl1pPr>
          </a:lstStyle>
          <a:p>
            <a:r>
              <a:t>The tools</a:t>
            </a:r>
          </a:p>
        </p:txBody>
      </p:sp>
      <p:sp>
        <p:nvSpPr>
          <p:cNvPr id="286" name="Content Placeholder 5"/>
          <p:cNvSpPr txBox="1"/>
          <p:nvPr/>
        </p:nvSpPr>
        <p:spPr>
          <a:xfrm>
            <a:off x="6180670" y="3243260"/>
            <a:ext cx="4718306" cy="263260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Coloured pens</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Sticky tabs!!!</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Template document</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"Cheat sheets" for different issues</a:t>
            </a:r>
          </a:p>
          <a:p>
            <a:pPr marL="285750" indent="-285750" defTabSz="457200">
              <a:spcBef>
                <a:spcPts val="600"/>
              </a:spcBef>
              <a:buClr>
                <a:schemeClr val="accent1"/>
              </a:buClr>
              <a:buSzPct val="115000"/>
              <a:buFont typeface="Arial"/>
              <a:buChar char="•"/>
              <a:defRPr sz="2400">
                <a:solidFill>
                  <a:srgbClr val="262626"/>
                </a:solidFill>
                <a:latin typeface="+mj-lt"/>
                <a:ea typeface="+mj-ea"/>
                <a:cs typeface="+mj-cs"/>
                <a:sym typeface="Garamond"/>
              </a:defRPr>
            </a:pPr>
            <a:r>
              <a:t>Relevant texts/legislation etc – excerpts?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84">
                                            <p:bg/>
                                          </p:spTgt>
                                        </p:tgtEl>
                                        <p:attrNameLst>
                                          <p:attrName>style.visibility</p:attrName>
                                        </p:attrNameLst>
                                      </p:cBhvr>
                                      <p:to>
                                        <p:strVal val="visible"/>
                                      </p:to>
                                    </p:set>
                                    <p:anim calcmode="lin" valueType="num">
                                      <p:cBhvr>
                                        <p:cTn id="7" dur="1000" fill="hold"/>
                                        <p:tgtEl>
                                          <p:spTgt spid="284">
                                            <p:bg/>
                                          </p:spTgt>
                                        </p:tgtEl>
                                        <p:attrNameLst>
                                          <p:attrName>ppt_x</p:attrName>
                                        </p:attrNameLst>
                                      </p:cBhvr>
                                      <p:tavLst>
                                        <p:tav tm="0">
                                          <p:val>
                                            <p:strVal val="0-#ppt_w/2"/>
                                          </p:val>
                                        </p:tav>
                                        <p:tav tm="100000">
                                          <p:val>
                                            <p:strVal val="#ppt_x"/>
                                          </p:val>
                                        </p:tav>
                                      </p:tavLst>
                                    </p:anim>
                                    <p:anim calcmode="lin" valueType="num">
                                      <p:cBhvr>
                                        <p:cTn id="8" dur="1000" fill="hold"/>
                                        <p:tgtEl>
                                          <p:spTgt spid="284">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284">
                                            <p:txEl>
                                              <p:pRg st="0" end="0"/>
                                            </p:txEl>
                                          </p:spTgt>
                                        </p:tgtEl>
                                        <p:attrNameLst>
                                          <p:attrName>style.visibility</p:attrName>
                                        </p:attrNameLst>
                                      </p:cBhvr>
                                      <p:to>
                                        <p:strVal val="visible"/>
                                      </p:to>
                                    </p:set>
                                    <p:anim calcmode="lin" valueType="num">
                                      <p:cBhvr>
                                        <p:cTn id="11" dur="1000" fill="hold"/>
                                        <p:tgtEl>
                                          <p:spTgt spid="284">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28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1" nodeType="afterEffect">
                                  <p:stCondLst>
                                    <p:cond delay="0"/>
                                  </p:stCondLst>
                                  <p:iterate>
                                    <p:tmAbs val="0"/>
                                  </p:iterate>
                                  <p:childTnLst>
                                    <p:set>
                                      <p:cBhvr>
                                        <p:cTn id="15" fill="hold"/>
                                        <p:tgtEl>
                                          <p:spTgt spid="284">
                                            <p:txEl>
                                              <p:pRg st="1" end="1"/>
                                            </p:txEl>
                                          </p:spTgt>
                                        </p:tgtEl>
                                        <p:attrNameLst>
                                          <p:attrName>style.visibility</p:attrName>
                                        </p:attrNameLst>
                                      </p:cBhvr>
                                      <p:to>
                                        <p:strVal val="visible"/>
                                      </p:to>
                                    </p:set>
                                    <p:anim calcmode="lin" valueType="num">
                                      <p:cBhvr>
                                        <p:cTn id="16" dur="1000" fill="hold"/>
                                        <p:tgtEl>
                                          <p:spTgt spid="284">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28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1" nodeType="clickEffect">
                                  <p:stCondLst>
                                    <p:cond delay="0"/>
                                  </p:stCondLst>
                                  <p:iterate>
                                    <p:tmAbs val="0"/>
                                  </p:iterate>
                                  <p:childTnLst>
                                    <p:set>
                                      <p:cBhvr>
                                        <p:cTn id="21" fill="hold"/>
                                        <p:tgtEl>
                                          <p:spTgt spid="284">
                                            <p:txEl>
                                              <p:pRg st="2" end="2"/>
                                            </p:txEl>
                                          </p:spTgt>
                                        </p:tgtEl>
                                        <p:attrNameLst>
                                          <p:attrName>style.visibility</p:attrName>
                                        </p:attrNameLst>
                                      </p:cBhvr>
                                      <p:to>
                                        <p:strVal val="visible"/>
                                      </p:to>
                                    </p:set>
                                    <p:anim calcmode="lin" valueType="num">
                                      <p:cBhvr>
                                        <p:cTn id="22" dur="1000" fill="hold"/>
                                        <p:tgtEl>
                                          <p:spTgt spid="284">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28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1" nodeType="clickEffect">
                                  <p:stCondLst>
                                    <p:cond delay="0"/>
                                  </p:stCondLst>
                                  <p:iterate>
                                    <p:tmAbs val="0"/>
                                  </p:iterate>
                                  <p:childTnLst>
                                    <p:set>
                                      <p:cBhvr>
                                        <p:cTn id="27" fill="hold"/>
                                        <p:tgtEl>
                                          <p:spTgt spid="284">
                                            <p:txEl>
                                              <p:pRg st="3" end="3"/>
                                            </p:txEl>
                                          </p:spTgt>
                                        </p:tgtEl>
                                        <p:attrNameLst>
                                          <p:attrName>style.visibility</p:attrName>
                                        </p:attrNameLst>
                                      </p:cBhvr>
                                      <p:to>
                                        <p:strVal val="visible"/>
                                      </p:to>
                                    </p:set>
                                    <p:anim calcmode="lin" valueType="num">
                                      <p:cBhvr>
                                        <p:cTn id="28" dur="1000" fill="hold"/>
                                        <p:tgtEl>
                                          <p:spTgt spid="284">
                                            <p:txEl>
                                              <p:pRg st="3" end="3"/>
                                            </p:txEl>
                                          </p:spTgt>
                                        </p:tgtEl>
                                        <p:attrNameLst>
                                          <p:attrName>ppt_x</p:attrName>
                                        </p:attrNameLst>
                                      </p:cBhvr>
                                      <p:tavLst>
                                        <p:tav tm="0">
                                          <p:val>
                                            <p:strVal val="0-#ppt_w/2"/>
                                          </p:val>
                                        </p:tav>
                                        <p:tav tm="100000">
                                          <p:val>
                                            <p:strVal val="#ppt_x"/>
                                          </p:val>
                                        </p:tav>
                                      </p:tavLst>
                                    </p:anim>
                                    <p:anim calcmode="lin" valueType="num">
                                      <p:cBhvr>
                                        <p:cTn id="29" dur="1000" fill="hold"/>
                                        <p:tgtEl>
                                          <p:spTgt spid="28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1" nodeType="clickEffect">
                                  <p:stCondLst>
                                    <p:cond delay="0"/>
                                  </p:stCondLst>
                                  <p:iterate>
                                    <p:tmAbs val="0"/>
                                  </p:iterate>
                                  <p:childTnLst>
                                    <p:set>
                                      <p:cBhvr>
                                        <p:cTn id="33" fill="hold"/>
                                        <p:tgtEl>
                                          <p:spTgt spid="284">
                                            <p:txEl>
                                              <p:pRg st="4" end="4"/>
                                            </p:txEl>
                                          </p:spTgt>
                                        </p:tgtEl>
                                        <p:attrNameLst>
                                          <p:attrName>style.visibility</p:attrName>
                                        </p:attrNameLst>
                                      </p:cBhvr>
                                      <p:to>
                                        <p:strVal val="visible"/>
                                      </p:to>
                                    </p:set>
                                    <p:anim calcmode="lin" valueType="num">
                                      <p:cBhvr>
                                        <p:cTn id="34" dur="1000" fill="hold"/>
                                        <p:tgtEl>
                                          <p:spTgt spid="284">
                                            <p:txEl>
                                              <p:pRg st="4" end="4"/>
                                            </p:txEl>
                                          </p:spTgt>
                                        </p:tgtEl>
                                        <p:attrNameLst>
                                          <p:attrName>ppt_x</p:attrName>
                                        </p:attrNameLst>
                                      </p:cBhvr>
                                      <p:tavLst>
                                        <p:tav tm="0">
                                          <p:val>
                                            <p:strVal val="0-#ppt_w/2"/>
                                          </p:val>
                                        </p:tav>
                                        <p:tav tm="100000">
                                          <p:val>
                                            <p:strVal val="#ppt_x"/>
                                          </p:val>
                                        </p:tav>
                                      </p:tavLst>
                                    </p:anim>
                                    <p:anim calcmode="lin" valueType="num">
                                      <p:cBhvr>
                                        <p:cTn id="35" dur="1000" fill="hold"/>
                                        <p:tgtEl>
                                          <p:spTgt spid="28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1" nodeType="clickEffect">
                                  <p:stCondLst>
                                    <p:cond delay="0"/>
                                  </p:stCondLst>
                                  <p:iterate>
                                    <p:tmAbs val="0"/>
                                  </p:iterate>
                                  <p:childTnLst>
                                    <p:set>
                                      <p:cBhvr>
                                        <p:cTn id="39" fill="hold"/>
                                        <p:tgtEl>
                                          <p:spTgt spid="284">
                                            <p:txEl>
                                              <p:pRg st="5" end="5"/>
                                            </p:txEl>
                                          </p:spTgt>
                                        </p:tgtEl>
                                        <p:attrNameLst>
                                          <p:attrName>style.visibility</p:attrName>
                                        </p:attrNameLst>
                                      </p:cBhvr>
                                      <p:to>
                                        <p:strVal val="visible"/>
                                      </p:to>
                                    </p:set>
                                    <p:anim calcmode="lin" valueType="num">
                                      <p:cBhvr>
                                        <p:cTn id="40" dur="1000" fill="hold"/>
                                        <p:tgtEl>
                                          <p:spTgt spid="284">
                                            <p:txEl>
                                              <p:pRg st="5" end="5"/>
                                            </p:txEl>
                                          </p:spTgt>
                                        </p:tgtEl>
                                        <p:attrNameLst>
                                          <p:attrName>ppt_x</p:attrName>
                                        </p:attrNameLst>
                                      </p:cBhvr>
                                      <p:tavLst>
                                        <p:tav tm="0">
                                          <p:val>
                                            <p:strVal val="0-#ppt_w/2"/>
                                          </p:val>
                                        </p:tav>
                                        <p:tav tm="100000">
                                          <p:val>
                                            <p:strVal val="#ppt_x"/>
                                          </p:val>
                                        </p:tav>
                                      </p:tavLst>
                                    </p:anim>
                                    <p:anim calcmode="lin" valueType="num">
                                      <p:cBhvr>
                                        <p:cTn id="41" dur="1000" fill="hold"/>
                                        <p:tgtEl>
                                          <p:spTgt spid="28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2" nodeType="clickEffect">
                                  <p:stCondLst>
                                    <p:cond delay="0"/>
                                  </p:stCondLst>
                                  <p:iterate>
                                    <p:tmAbs val="0"/>
                                  </p:iterate>
                                  <p:childTnLst>
                                    <p:set>
                                      <p:cBhvr>
                                        <p:cTn id="45" fill="hold"/>
                                        <p:tgtEl>
                                          <p:spTgt spid="286">
                                            <p:bg/>
                                          </p:spTgt>
                                        </p:tgtEl>
                                        <p:attrNameLst>
                                          <p:attrName>style.visibility</p:attrName>
                                        </p:attrNameLst>
                                      </p:cBhvr>
                                      <p:to>
                                        <p:strVal val="visible"/>
                                      </p:to>
                                    </p:set>
                                    <p:anim calcmode="lin" valueType="num">
                                      <p:cBhvr>
                                        <p:cTn id="46" dur="1000" fill="hold"/>
                                        <p:tgtEl>
                                          <p:spTgt spid="286">
                                            <p:bg/>
                                          </p:spTgt>
                                        </p:tgtEl>
                                        <p:attrNameLst>
                                          <p:attrName>ppt_x</p:attrName>
                                        </p:attrNameLst>
                                      </p:cBhvr>
                                      <p:tavLst>
                                        <p:tav tm="0">
                                          <p:val>
                                            <p:strVal val="0-#ppt_w/2"/>
                                          </p:val>
                                        </p:tav>
                                        <p:tav tm="100000">
                                          <p:val>
                                            <p:strVal val="#ppt_x"/>
                                          </p:val>
                                        </p:tav>
                                      </p:tavLst>
                                    </p:anim>
                                    <p:anim calcmode="lin" valueType="num">
                                      <p:cBhvr>
                                        <p:cTn id="47" dur="1000" fill="hold"/>
                                        <p:tgtEl>
                                          <p:spTgt spid="286">
                                            <p:bg/>
                                          </p:spTgt>
                                        </p:tgtEl>
                                        <p:attrNameLst>
                                          <p:attrName>ppt_y</p:attrName>
                                        </p:attrNameLst>
                                      </p:cBhvr>
                                      <p:tavLst>
                                        <p:tav tm="0">
                                          <p:val>
                                            <p:strVal val="#ppt_y"/>
                                          </p:val>
                                        </p:tav>
                                        <p:tav tm="100000">
                                          <p:val>
                                            <p:strVal val="#ppt_y"/>
                                          </p:val>
                                        </p:tav>
                                      </p:tavLst>
                                    </p:anim>
                                  </p:childTnLst>
                                </p:cTn>
                              </p:par>
                              <p:par>
                                <p:cTn id="48" presetID="2" presetClass="entr" presetSubtype="8" fill="hold" grpId="2" nodeType="withEffect">
                                  <p:stCondLst>
                                    <p:cond delay="0"/>
                                  </p:stCondLst>
                                  <p:iterate>
                                    <p:tmAbs val="0"/>
                                  </p:iterate>
                                  <p:childTnLst>
                                    <p:set>
                                      <p:cBhvr>
                                        <p:cTn id="49" fill="hold"/>
                                        <p:tgtEl>
                                          <p:spTgt spid="286">
                                            <p:txEl>
                                              <p:pRg st="0" end="0"/>
                                            </p:txEl>
                                          </p:spTgt>
                                        </p:tgtEl>
                                        <p:attrNameLst>
                                          <p:attrName>style.visibility</p:attrName>
                                        </p:attrNameLst>
                                      </p:cBhvr>
                                      <p:to>
                                        <p:strVal val="visible"/>
                                      </p:to>
                                    </p:set>
                                    <p:anim calcmode="lin" valueType="num">
                                      <p:cBhvr>
                                        <p:cTn id="50" dur="1000" fill="hold"/>
                                        <p:tgtEl>
                                          <p:spTgt spid="286">
                                            <p:txEl>
                                              <p:pRg st="0" end="0"/>
                                            </p:txEl>
                                          </p:spTgt>
                                        </p:tgtEl>
                                        <p:attrNameLst>
                                          <p:attrName>ppt_x</p:attrName>
                                        </p:attrNameLst>
                                      </p:cBhvr>
                                      <p:tavLst>
                                        <p:tav tm="0">
                                          <p:val>
                                            <p:strVal val="0-#ppt_w/2"/>
                                          </p:val>
                                        </p:tav>
                                        <p:tav tm="100000">
                                          <p:val>
                                            <p:strVal val="#ppt_x"/>
                                          </p:val>
                                        </p:tav>
                                      </p:tavLst>
                                    </p:anim>
                                    <p:anim calcmode="lin" valueType="num">
                                      <p:cBhvr>
                                        <p:cTn id="51" dur="1000" fill="hold"/>
                                        <p:tgtEl>
                                          <p:spTgt spid="286">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1000"/>
                            </p:stCondLst>
                            <p:childTnLst>
                              <p:par>
                                <p:cTn id="53" presetID="2" presetClass="entr" presetSubtype="8" fill="hold" grpId="2" nodeType="afterEffect">
                                  <p:stCondLst>
                                    <p:cond delay="0"/>
                                  </p:stCondLst>
                                  <p:iterate>
                                    <p:tmAbs val="0"/>
                                  </p:iterate>
                                  <p:childTnLst>
                                    <p:set>
                                      <p:cBhvr>
                                        <p:cTn id="54" fill="hold"/>
                                        <p:tgtEl>
                                          <p:spTgt spid="286">
                                            <p:txEl>
                                              <p:pRg st="1" end="1"/>
                                            </p:txEl>
                                          </p:spTgt>
                                        </p:tgtEl>
                                        <p:attrNameLst>
                                          <p:attrName>style.visibility</p:attrName>
                                        </p:attrNameLst>
                                      </p:cBhvr>
                                      <p:to>
                                        <p:strVal val="visible"/>
                                      </p:to>
                                    </p:set>
                                    <p:anim calcmode="lin" valueType="num">
                                      <p:cBhvr>
                                        <p:cTn id="55" dur="1000" fill="hold"/>
                                        <p:tgtEl>
                                          <p:spTgt spid="286">
                                            <p:txEl>
                                              <p:pRg st="1" end="1"/>
                                            </p:txEl>
                                          </p:spTgt>
                                        </p:tgtEl>
                                        <p:attrNameLst>
                                          <p:attrName>ppt_x</p:attrName>
                                        </p:attrNameLst>
                                      </p:cBhvr>
                                      <p:tavLst>
                                        <p:tav tm="0">
                                          <p:val>
                                            <p:strVal val="0-#ppt_w/2"/>
                                          </p:val>
                                        </p:tav>
                                        <p:tav tm="100000">
                                          <p:val>
                                            <p:strVal val="#ppt_x"/>
                                          </p:val>
                                        </p:tav>
                                      </p:tavLst>
                                    </p:anim>
                                    <p:anim calcmode="lin" valueType="num">
                                      <p:cBhvr>
                                        <p:cTn id="56" dur="1000" fill="hold"/>
                                        <p:tgtEl>
                                          <p:spTgt spid="28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2" nodeType="clickEffect">
                                  <p:stCondLst>
                                    <p:cond delay="0"/>
                                  </p:stCondLst>
                                  <p:iterate>
                                    <p:tmAbs val="0"/>
                                  </p:iterate>
                                  <p:childTnLst>
                                    <p:set>
                                      <p:cBhvr>
                                        <p:cTn id="60" fill="hold"/>
                                        <p:tgtEl>
                                          <p:spTgt spid="286">
                                            <p:txEl>
                                              <p:pRg st="2" end="2"/>
                                            </p:txEl>
                                          </p:spTgt>
                                        </p:tgtEl>
                                        <p:attrNameLst>
                                          <p:attrName>style.visibility</p:attrName>
                                        </p:attrNameLst>
                                      </p:cBhvr>
                                      <p:to>
                                        <p:strVal val="visible"/>
                                      </p:to>
                                    </p:set>
                                    <p:anim calcmode="lin" valueType="num">
                                      <p:cBhvr>
                                        <p:cTn id="61" dur="1000" fill="hold"/>
                                        <p:tgtEl>
                                          <p:spTgt spid="286">
                                            <p:txEl>
                                              <p:pRg st="2" end="2"/>
                                            </p:txEl>
                                          </p:spTgt>
                                        </p:tgtEl>
                                        <p:attrNameLst>
                                          <p:attrName>ppt_x</p:attrName>
                                        </p:attrNameLst>
                                      </p:cBhvr>
                                      <p:tavLst>
                                        <p:tav tm="0">
                                          <p:val>
                                            <p:strVal val="0-#ppt_w/2"/>
                                          </p:val>
                                        </p:tav>
                                        <p:tav tm="100000">
                                          <p:val>
                                            <p:strVal val="#ppt_x"/>
                                          </p:val>
                                        </p:tav>
                                      </p:tavLst>
                                    </p:anim>
                                    <p:anim calcmode="lin" valueType="num">
                                      <p:cBhvr>
                                        <p:cTn id="62" dur="1000" fill="hold"/>
                                        <p:tgtEl>
                                          <p:spTgt spid="286">
                                            <p:txEl>
                                              <p:pRg st="2" end="2"/>
                                            </p:tx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2" nodeType="afterEffect">
                                  <p:stCondLst>
                                    <p:cond delay="0"/>
                                  </p:stCondLst>
                                  <p:iterate>
                                    <p:tmAbs val="0"/>
                                  </p:iterate>
                                  <p:childTnLst>
                                    <p:set>
                                      <p:cBhvr>
                                        <p:cTn id="65" fill="hold"/>
                                        <p:tgtEl>
                                          <p:spTgt spid="286">
                                            <p:txEl>
                                              <p:pRg st="3" end="3"/>
                                            </p:txEl>
                                          </p:spTgt>
                                        </p:tgtEl>
                                        <p:attrNameLst>
                                          <p:attrName>style.visibility</p:attrName>
                                        </p:attrNameLst>
                                      </p:cBhvr>
                                      <p:to>
                                        <p:strVal val="visible"/>
                                      </p:to>
                                    </p:set>
                                    <p:anim calcmode="lin" valueType="num">
                                      <p:cBhvr>
                                        <p:cTn id="66" dur="1000" fill="hold"/>
                                        <p:tgtEl>
                                          <p:spTgt spid="286">
                                            <p:txEl>
                                              <p:pRg st="3" end="3"/>
                                            </p:txEl>
                                          </p:spTgt>
                                        </p:tgtEl>
                                        <p:attrNameLst>
                                          <p:attrName>ppt_x</p:attrName>
                                        </p:attrNameLst>
                                      </p:cBhvr>
                                      <p:tavLst>
                                        <p:tav tm="0">
                                          <p:val>
                                            <p:strVal val="0-#ppt_w/2"/>
                                          </p:val>
                                        </p:tav>
                                        <p:tav tm="100000">
                                          <p:val>
                                            <p:strVal val="#ppt_x"/>
                                          </p:val>
                                        </p:tav>
                                      </p:tavLst>
                                    </p:anim>
                                    <p:anim calcmode="lin" valueType="num">
                                      <p:cBhvr>
                                        <p:cTn id="67" dur="1000" fill="hold"/>
                                        <p:tgtEl>
                                          <p:spTgt spid="28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2" nodeType="clickEffect">
                                  <p:stCondLst>
                                    <p:cond delay="0"/>
                                  </p:stCondLst>
                                  <p:iterate>
                                    <p:tmAbs val="0"/>
                                  </p:iterate>
                                  <p:childTnLst>
                                    <p:set>
                                      <p:cBhvr>
                                        <p:cTn id="71" fill="hold"/>
                                        <p:tgtEl>
                                          <p:spTgt spid="286">
                                            <p:txEl>
                                              <p:pRg st="4" end="4"/>
                                            </p:txEl>
                                          </p:spTgt>
                                        </p:tgtEl>
                                        <p:attrNameLst>
                                          <p:attrName>style.visibility</p:attrName>
                                        </p:attrNameLst>
                                      </p:cBhvr>
                                      <p:to>
                                        <p:strVal val="visible"/>
                                      </p:to>
                                    </p:set>
                                    <p:anim calcmode="lin" valueType="num">
                                      <p:cBhvr>
                                        <p:cTn id="72" dur="1000" fill="hold"/>
                                        <p:tgtEl>
                                          <p:spTgt spid="286">
                                            <p:txEl>
                                              <p:pRg st="4" end="4"/>
                                            </p:txEl>
                                          </p:spTgt>
                                        </p:tgtEl>
                                        <p:attrNameLst>
                                          <p:attrName>ppt_x</p:attrName>
                                        </p:attrNameLst>
                                      </p:cBhvr>
                                      <p:tavLst>
                                        <p:tav tm="0">
                                          <p:val>
                                            <p:strVal val="0-#ppt_w/2"/>
                                          </p:val>
                                        </p:tav>
                                        <p:tav tm="100000">
                                          <p:val>
                                            <p:strVal val="#ppt_x"/>
                                          </p:val>
                                        </p:tav>
                                      </p:tavLst>
                                    </p:anim>
                                    <p:anim calcmode="lin" valueType="num">
                                      <p:cBhvr>
                                        <p:cTn id="73" dur="1000" fill="hold"/>
                                        <p:tgtEl>
                                          <p:spTgt spid="28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 grpId="1" build="p" bldLvl="5" animBg="1" advAuto="0"/>
      <p:bldP spid="286" grpId="2" build="p" bldLvl="5" animBg="1" advAuto="0"/>
    </p:bldLst>
  </p:timing>
</p:sld>
</file>

<file path=ppt/theme/theme1.xml><?xml version="1.0" encoding="utf-8"?>
<a:theme xmlns:a="http://schemas.openxmlformats.org/drawingml/2006/main" name="Organic">
  <a:themeElements>
    <a:clrScheme name="Organic">
      <a:dk1>
        <a:srgbClr val="000000"/>
      </a:dk1>
      <a:lt1>
        <a:srgbClr val="FFFFFF"/>
      </a:lt1>
      <a:dk2>
        <a:srgbClr val="A7A7A7"/>
      </a:dk2>
      <a:lt2>
        <a:srgbClr val="535353"/>
      </a:lt2>
      <a:accent1>
        <a:srgbClr val="83992A"/>
      </a:accent1>
      <a:accent2>
        <a:srgbClr val="3C9770"/>
      </a:accent2>
      <a:accent3>
        <a:srgbClr val="44709D"/>
      </a:accent3>
      <a:accent4>
        <a:srgbClr val="A23C33"/>
      </a:accent4>
      <a:accent5>
        <a:srgbClr val="D97828"/>
      </a:accent5>
      <a:accent6>
        <a:srgbClr val="DEB340"/>
      </a:accent6>
      <a:hlink>
        <a:srgbClr val="0000FF"/>
      </a:hlink>
      <a:folHlink>
        <a:srgbClr val="FF00FF"/>
      </a:folHlink>
    </a:clrScheme>
    <a:fontScheme name="Organic">
      <a:majorFont>
        <a:latin typeface="Garamond"/>
        <a:ea typeface="Garamond"/>
        <a:cs typeface="Garamond"/>
      </a:majorFont>
      <a:minorFont>
        <a:latin typeface="Helvetica"/>
        <a:ea typeface="Helvetica"/>
        <a:cs typeface="Helvetica"/>
      </a:minorFont>
    </a:fontScheme>
    <a:fmtScheme name="Organic">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rganic">
  <a:themeElements>
    <a:clrScheme name="Organic">
      <a:dk1>
        <a:srgbClr val="000000"/>
      </a:dk1>
      <a:lt1>
        <a:srgbClr val="FFFFFF"/>
      </a:lt1>
      <a:dk2>
        <a:srgbClr val="A7A7A7"/>
      </a:dk2>
      <a:lt2>
        <a:srgbClr val="535353"/>
      </a:lt2>
      <a:accent1>
        <a:srgbClr val="83992A"/>
      </a:accent1>
      <a:accent2>
        <a:srgbClr val="3C9770"/>
      </a:accent2>
      <a:accent3>
        <a:srgbClr val="44709D"/>
      </a:accent3>
      <a:accent4>
        <a:srgbClr val="A23C33"/>
      </a:accent4>
      <a:accent5>
        <a:srgbClr val="D97828"/>
      </a:accent5>
      <a:accent6>
        <a:srgbClr val="DEB340"/>
      </a:accent6>
      <a:hlink>
        <a:srgbClr val="0000FF"/>
      </a:hlink>
      <a:folHlink>
        <a:srgbClr val="FF00FF"/>
      </a:folHlink>
    </a:clrScheme>
    <a:fontScheme name="Organic">
      <a:majorFont>
        <a:latin typeface="Garamond"/>
        <a:ea typeface="Garamond"/>
        <a:cs typeface="Garamond"/>
      </a:majorFont>
      <a:minorFont>
        <a:latin typeface="Helvetica"/>
        <a:ea typeface="Helvetica"/>
        <a:cs typeface="Helvetica"/>
      </a:minorFont>
    </a:fontScheme>
    <a:fmtScheme name="Organic">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TotalTime>
  <Words>833</Words>
  <Application>Microsoft Office PowerPoint</Application>
  <PresentationFormat>Widescreen</PresentationFormat>
  <Paragraphs>108</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Garamond</vt:lpstr>
      <vt:lpstr>Helvetica</vt:lpstr>
      <vt:lpstr>Organic</vt:lpstr>
      <vt:lpstr>Ex tempore decisions</vt:lpstr>
      <vt:lpstr>Why?</vt:lpstr>
      <vt:lpstr>Why not?</vt:lpstr>
      <vt:lpstr>But just in case….</vt:lpstr>
      <vt:lpstr>Factors in preparation</vt:lpstr>
      <vt:lpstr>The case type</vt:lpstr>
      <vt:lpstr>PowerPoint Presentation</vt:lpstr>
      <vt:lpstr>Preparing for the possibility</vt:lpstr>
      <vt:lpstr>Decision-makers battle brief</vt:lpstr>
      <vt:lpstr>Personal preparation</vt:lpstr>
      <vt:lpstr>Extracting your pound of flesh  (or requiring the parties to do their job)</vt:lpstr>
      <vt:lpstr>In the hearing</vt:lpstr>
      <vt:lpstr>Revisit- should you reserve?</vt:lpstr>
      <vt:lpstr>Delivery - I</vt:lpstr>
      <vt:lpstr>Lloyd’s Bank v Bundy [1975] 1 QB 326</vt:lpstr>
      <vt:lpstr>Delivery II</vt:lpstr>
      <vt:lpstr>PowerPoint Presentation</vt:lpstr>
      <vt:lpstr>Corrections</vt:lpstr>
      <vt:lpstr>Are you ready?</vt:lpstr>
      <vt:lpstr>Your practice, your way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 tempore decisions</dc:title>
  <dc:creator>Kathryn</dc:creator>
  <cp:lastModifiedBy>Owner</cp:lastModifiedBy>
  <cp:revision>1</cp:revision>
  <dcterms:modified xsi:type="dcterms:W3CDTF">2018-07-03T02:16:05Z</dcterms:modified>
</cp:coreProperties>
</file>